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30"/>
  </p:notesMasterIdLst>
  <p:sldIdLst>
    <p:sldId id="257" r:id="rId5"/>
    <p:sldId id="309" r:id="rId6"/>
    <p:sldId id="516" r:id="rId7"/>
    <p:sldId id="550" r:id="rId8"/>
    <p:sldId id="553" r:id="rId9"/>
    <p:sldId id="563" r:id="rId10"/>
    <p:sldId id="554" r:id="rId11"/>
    <p:sldId id="351" r:id="rId12"/>
    <p:sldId id="569" r:id="rId13"/>
    <p:sldId id="552" r:id="rId14"/>
    <p:sldId id="278" r:id="rId15"/>
    <p:sldId id="564" r:id="rId16"/>
    <p:sldId id="289" r:id="rId17"/>
    <p:sldId id="529" r:id="rId18"/>
    <p:sldId id="566" r:id="rId19"/>
    <p:sldId id="556" r:id="rId20"/>
    <p:sldId id="565" r:id="rId21"/>
    <p:sldId id="567" r:id="rId22"/>
    <p:sldId id="555" r:id="rId23"/>
    <p:sldId id="568" r:id="rId24"/>
    <p:sldId id="557" r:id="rId25"/>
    <p:sldId id="570" r:id="rId26"/>
    <p:sldId id="545" r:id="rId27"/>
    <p:sldId id="327" r:id="rId28"/>
    <p:sldId id="328" r:id="rId29"/>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68D4BD-4366-9C40-8BB2-EB26B4672143}" v="22" dt="2023-09-12T07:31:46.990"/>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0168"/>
    <p:restoredTop sz="86399" autoAdjust="0"/>
  </p:normalViewPr>
  <p:slideViewPr>
    <p:cSldViewPr>
      <p:cViewPr>
        <p:scale>
          <a:sx n="80" d="100"/>
          <a:sy n="80" d="100"/>
        </p:scale>
        <p:origin x="432" y="48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Gorada" userId="c73cddd3-c4f4-431f-bbda-899bc0d56d95" providerId="ADAL" clId="{7768D4BD-4366-9C40-8BB2-EB26B4672143}"/>
    <pc:docChg chg="undo custSel addSld delSld modSld sldOrd">
      <pc:chgData name="Mohamed Gorada" userId="c73cddd3-c4f4-431f-bbda-899bc0d56d95" providerId="ADAL" clId="{7768D4BD-4366-9C40-8BB2-EB26B4672143}" dt="2023-09-12T07:47:01.251" v="820" actId="2696"/>
      <pc:docMkLst>
        <pc:docMk/>
      </pc:docMkLst>
      <pc:sldChg chg="modSp add mod ord">
        <pc:chgData name="Mohamed Gorada" userId="c73cddd3-c4f4-431f-bbda-899bc0d56d95" providerId="ADAL" clId="{7768D4BD-4366-9C40-8BB2-EB26B4672143}" dt="2023-09-12T07:33:35.013" v="817" actId="20577"/>
        <pc:sldMkLst>
          <pc:docMk/>
          <pc:sldMk cId="1134510929" sldId="259"/>
        </pc:sldMkLst>
        <pc:spChg chg="mod">
          <ac:chgData name="Mohamed Gorada" userId="c73cddd3-c4f4-431f-bbda-899bc0d56d95" providerId="ADAL" clId="{7768D4BD-4366-9C40-8BB2-EB26B4672143}" dt="2023-09-12T07:33:35.013" v="817" actId="20577"/>
          <ac:spMkLst>
            <pc:docMk/>
            <pc:sldMk cId="1134510929" sldId="259"/>
            <ac:spMk id="3" creationId="{00000000-0000-0000-0000-000000000000}"/>
          </ac:spMkLst>
        </pc:spChg>
      </pc:sldChg>
      <pc:sldChg chg="modSp mod">
        <pc:chgData name="Mohamed Gorada" userId="c73cddd3-c4f4-431f-bbda-899bc0d56d95" providerId="ADAL" clId="{7768D4BD-4366-9C40-8BB2-EB26B4672143}" dt="2023-09-11T20:52:28.103" v="414" actId="5793"/>
        <pc:sldMkLst>
          <pc:docMk/>
          <pc:sldMk cId="3560378148" sldId="303"/>
        </pc:sldMkLst>
        <pc:spChg chg="mod">
          <ac:chgData name="Mohamed Gorada" userId="c73cddd3-c4f4-431f-bbda-899bc0d56d95" providerId="ADAL" clId="{7768D4BD-4366-9C40-8BB2-EB26B4672143}" dt="2023-09-11T17:42:19.362" v="113"/>
          <ac:spMkLst>
            <pc:docMk/>
            <pc:sldMk cId="3560378148" sldId="303"/>
            <ac:spMk id="2" creationId="{00000000-0000-0000-0000-000000000000}"/>
          </ac:spMkLst>
        </pc:spChg>
        <pc:spChg chg="mod">
          <ac:chgData name="Mohamed Gorada" userId="c73cddd3-c4f4-431f-bbda-899bc0d56d95" providerId="ADAL" clId="{7768D4BD-4366-9C40-8BB2-EB26B4672143}" dt="2023-09-11T20:52:28.103" v="414" actId="5793"/>
          <ac:spMkLst>
            <pc:docMk/>
            <pc:sldMk cId="3560378148" sldId="303"/>
            <ac:spMk id="3" creationId="{00000000-0000-0000-0000-000000000000}"/>
          </ac:spMkLst>
        </pc:spChg>
      </pc:sldChg>
      <pc:sldChg chg="modSp mod">
        <pc:chgData name="Mohamed Gorada" userId="c73cddd3-c4f4-431f-bbda-899bc0d56d95" providerId="ADAL" clId="{7768D4BD-4366-9C40-8BB2-EB26B4672143}" dt="2023-09-11T18:31:50.763" v="129" actId="2711"/>
        <pc:sldMkLst>
          <pc:docMk/>
          <pc:sldMk cId="85404747" sldId="306"/>
        </pc:sldMkLst>
        <pc:spChg chg="mod">
          <ac:chgData name="Mohamed Gorada" userId="c73cddd3-c4f4-431f-bbda-899bc0d56d95" providerId="ADAL" clId="{7768D4BD-4366-9C40-8BB2-EB26B4672143}" dt="2023-09-11T18:31:50.763" v="129" actId="2711"/>
          <ac:spMkLst>
            <pc:docMk/>
            <pc:sldMk cId="85404747" sldId="306"/>
            <ac:spMk id="3" creationId="{00000000-0000-0000-0000-000000000000}"/>
          </ac:spMkLst>
        </pc:spChg>
      </pc:sldChg>
      <pc:sldChg chg="addSp delSp modSp mod modAnim">
        <pc:chgData name="Mohamed Gorada" userId="c73cddd3-c4f4-431f-bbda-899bc0d56d95" providerId="ADAL" clId="{7768D4BD-4366-9C40-8BB2-EB26B4672143}" dt="2023-09-11T21:59:04.976" v="748"/>
        <pc:sldMkLst>
          <pc:docMk/>
          <pc:sldMk cId="295664506" sldId="307"/>
        </pc:sldMkLst>
        <pc:spChg chg="mod">
          <ac:chgData name="Mohamed Gorada" userId="c73cddd3-c4f4-431f-bbda-899bc0d56d95" providerId="ADAL" clId="{7768D4BD-4366-9C40-8BB2-EB26B4672143}" dt="2023-09-11T21:59:04.976" v="748"/>
          <ac:spMkLst>
            <pc:docMk/>
            <pc:sldMk cId="295664506" sldId="307"/>
            <ac:spMk id="2" creationId="{00000000-0000-0000-0000-000000000000}"/>
          </ac:spMkLst>
        </pc:spChg>
        <pc:picChg chg="add mod">
          <ac:chgData name="Mohamed Gorada" userId="c73cddd3-c4f4-431f-bbda-899bc0d56d95" providerId="ADAL" clId="{7768D4BD-4366-9C40-8BB2-EB26B4672143}" dt="2023-09-11T21:58:45.576" v="747" actId="1076"/>
          <ac:picMkLst>
            <pc:docMk/>
            <pc:sldMk cId="295664506" sldId="307"/>
            <ac:picMk id="3" creationId="{80AF3D00-4A32-08A1-F573-8CB22C1750ED}"/>
          </ac:picMkLst>
        </pc:picChg>
        <pc:picChg chg="del">
          <ac:chgData name="Mohamed Gorada" userId="c73cddd3-c4f4-431f-bbda-899bc0d56d95" providerId="ADAL" clId="{7768D4BD-4366-9C40-8BB2-EB26B4672143}" dt="2023-09-11T21:58:23.334" v="743" actId="21"/>
          <ac:picMkLst>
            <pc:docMk/>
            <pc:sldMk cId="295664506" sldId="307"/>
            <ac:picMk id="4" creationId="{00000000-0000-0000-0000-000000000000}"/>
          </ac:picMkLst>
        </pc:picChg>
      </pc:sldChg>
      <pc:sldChg chg="del">
        <pc:chgData name="Mohamed Gorada" userId="c73cddd3-c4f4-431f-bbda-899bc0d56d95" providerId="ADAL" clId="{7768D4BD-4366-9C40-8BB2-EB26B4672143}" dt="2023-09-11T17:17:23.826" v="84" actId="2696"/>
        <pc:sldMkLst>
          <pc:docMk/>
          <pc:sldMk cId="757767447" sldId="308"/>
        </pc:sldMkLst>
      </pc:sldChg>
      <pc:sldChg chg="modSp mod">
        <pc:chgData name="Mohamed Gorada" userId="c73cddd3-c4f4-431f-bbda-899bc0d56d95" providerId="ADAL" clId="{7768D4BD-4366-9C40-8BB2-EB26B4672143}" dt="2023-09-11T17:15:07.620" v="80" actId="108"/>
        <pc:sldMkLst>
          <pc:docMk/>
          <pc:sldMk cId="2951489607" sldId="309"/>
        </pc:sldMkLst>
        <pc:spChg chg="mod">
          <ac:chgData name="Mohamed Gorada" userId="c73cddd3-c4f4-431f-bbda-899bc0d56d95" providerId="ADAL" clId="{7768D4BD-4366-9C40-8BB2-EB26B4672143}" dt="2023-09-11T17:15:07.620" v="80" actId="108"/>
          <ac:spMkLst>
            <pc:docMk/>
            <pc:sldMk cId="2951489607" sldId="309"/>
            <ac:spMk id="3" creationId="{00000000-0000-0000-0000-000000000000}"/>
          </ac:spMkLst>
        </pc:spChg>
        <pc:picChg chg="mod">
          <ac:chgData name="Mohamed Gorada" userId="c73cddd3-c4f4-431f-bbda-899bc0d56d95" providerId="ADAL" clId="{7768D4BD-4366-9C40-8BB2-EB26B4672143}" dt="2023-09-11T16:37:48.443" v="64" actId="14100"/>
          <ac:picMkLst>
            <pc:docMk/>
            <pc:sldMk cId="2951489607" sldId="309"/>
            <ac:picMk id="4" creationId="{00000000-0000-0000-0000-000000000000}"/>
          </ac:picMkLst>
        </pc:picChg>
      </pc:sldChg>
      <pc:sldChg chg="add del">
        <pc:chgData name="Mohamed Gorada" userId="c73cddd3-c4f4-431f-bbda-899bc0d56d95" providerId="ADAL" clId="{7768D4BD-4366-9C40-8BB2-EB26B4672143}" dt="2023-09-12T07:36:54.146" v="819" actId="2696"/>
        <pc:sldMkLst>
          <pc:docMk/>
          <pc:sldMk cId="2503649028" sldId="310"/>
        </pc:sldMkLst>
      </pc:sldChg>
      <pc:sldChg chg="del">
        <pc:chgData name="Mohamed Gorada" userId="c73cddd3-c4f4-431f-bbda-899bc0d56d95" providerId="ADAL" clId="{7768D4BD-4366-9C40-8BB2-EB26B4672143}" dt="2023-09-11T20:41:34.508" v="361" actId="2696"/>
        <pc:sldMkLst>
          <pc:docMk/>
          <pc:sldMk cId="3117082544" sldId="311"/>
        </pc:sldMkLst>
      </pc:sldChg>
      <pc:sldChg chg="del">
        <pc:chgData name="Mohamed Gorada" userId="c73cddd3-c4f4-431f-bbda-899bc0d56d95" providerId="ADAL" clId="{7768D4BD-4366-9C40-8BB2-EB26B4672143}" dt="2023-09-11T21:05:46.829" v="426" actId="2696"/>
        <pc:sldMkLst>
          <pc:docMk/>
          <pc:sldMk cId="4120071750" sldId="312"/>
        </pc:sldMkLst>
      </pc:sldChg>
      <pc:sldChg chg="del">
        <pc:chgData name="Mohamed Gorada" userId="c73cddd3-c4f4-431f-bbda-899bc0d56d95" providerId="ADAL" clId="{7768D4BD-4366-9C40-8BB2-EB26B4672143}" dt="2023-09-11T20:41:25.003" v="360" actId="2696"/>
        <pc:sldMkLst>
          <pc:docMk/>
          <pc:sldMk cId="3938557285" sldId="313"/>
        </pc:sldMkLst>
      </pc:sldChg>
      <pc:sldChg chg="addSp delSp modSp mod">
        <pc:chgData name="Mohamed Gorada" userId="c73cddd3-c4f4-431f-bbda-899bc0d56d95" providerId="ADAL" clId="{7768D4BD-4366-9C40-8BB2-EB26B4672143}" dt="2023-09-11T18:21:33.797" v="128"/>
        <pc:sldMkLst>
          <pc:docMk/>
          <pc:sldMk cId="3193792640" sldId="315"/>
        </pc:sldMkLst>
        <pc:spChg chg="mod">
          <ac:chgData name="Mohamed Gorada" userId="c73cddd3-c4f4-431f-bbda-899bc0d56d95" providerId="ADAL" clId="{7768D4BD-4366-9C40-8BB2-EB26B4672143}" dt="2023-09-11T18:21:33.797" v="128"/>
          <ac:spMkLst>
            <pc:docMk/>
            <pc:sldMk cId="3193792640" sldId="315"/>
            <ac:spMk id="2" creationId="{00000000-0000-0000-0000-000000000000}"/>
          </ac:spMkLst>
        </pc:spChg>
        <pc:spChg chg="mod">
          <ac:chgData name="Mohamed Gorada" userId="c73cddd3-c4f4-431f-bbda-899bc0d56d95" providerId="ADAL" clId="{7768D4BD-4366-9C40-8BB2-EB26B4672143}" dt="2023-09-11T18:20:39.025" v="121" actId="20577"/>
          <ac:spMkLst>
            <pc:docMk/>
            <pc:sldMk cId="3193792640" sldId="315"/>
            <ac:spMk id="3" creationId="{00000000-0000-0000-0000-000000000000}"/>
          </ac:spMkLst>
        </pc:spChg>
        <pc:picChg chg="del">
          <ac:chgData name="Mohamed Gorada" userId="c73cddd3-c4f4-431f-bbda-899bc0d56d95" providerId="ADAL" clId="{7768D4BD-4366-9C40-8BB2-EB26B4672143}" dt="2023-09-11T18:20:35.388" v="120" actId="21"/>
          <ac:picMkLst>
            <pc:docMk/>
            <pc:sldMk cId="3193792640" sldId="315"/>
            <ac:picMk id="4" creationId="{00000000-0000-0000-0000-000000000000}"/>
          </ac:picMkLst>
        </pc:picChg>
        <pc:picChg chg="add mod">
          <ac:chgData name="Mohamed Gorada" userId="c73cddd3-c4f4-431f-bbda-899bc0d56d95" providerId="ADAL" clId="{7768D4BD-4366-9C40-8BB2-EB26B4672143}" dt="2023-09-11T18:21:22.794" v="127" actId="14100"/>
          <ac:picMkLst>
            <pc:docMk/>
            <pc:sldMk cId="3193792640" sldId="315"/>
            <ac:picMk id="6" creationId="{83976013-647F-7E1A-FE82-0C07A08D733E}"/>
          </ac:picMkLst>
        </pc:picChg>
      </pc:sldChg>
      <pc:sldChg chg="addSp delSp modSp mod">
        <pc:chgData name="Mohamed Gorada" userId="c73cddd3-c4f4-431f-bbda-899bc0d56d95" providerId="ADAL" clId="{7768D4BD-4366-9C40-8BB2-EB26B4672143}" dt="2023-09-11T21:03:33.443" v="425" actId="14100"/>
        <pc:sldMkLst>
          <pc:docMk/>
          <pc:sldMk cId="1804992945" sldId="316"/>
        </pc:sldMkLst>
        <pc:spChg chg="mod">
          <ac:chgData name="Mohamed Gorada" userId="c73cddd3-c4f4-431f-bbda-899bc0d56d95" providerId="ADAL" clId="{7768D4BD-4366-9C40-8BB2-EB26B4672143}" dt="2023-09-11T21:03:13.802" v="421" actId="20577"/>
          <ac:spMkLst>
            <pc:docMk/>
            <pc:sldMk cId="1804992945" sldId="316"/>
            <ac:spMk id="3" creationId="{00000000-0000-0000-0000-000000000000}"/>
          </ac:spMkLst>
        </pc:spChg>
        <pc:picChg chg="del">
          <ac:chgData name="Mohamed Gorada" userId="c73cddd3-c4f4-431f-bbda-899bc0d56d95" providerId="ADAL" clId="{7768D4BD-4366-9C40-8BB2-EB26B4672143}" dt="2023-09-11T21:02:32.136" v="415" actId="21"/>
          <ac:picMkLst>
            <pc:docMk/>
            <pc:sldMk cId="1804992945" sldId="316"/>
            <ac:picMk id="5" creationId="{00000000-0000-0000-0000-000000000000}"/>
          </ac:picMkLst>
        </pc:picChg>
        <pc:picChg chg="add mod">
          <ac:chgData name="Mohamed Gorada" userId="c73cddd3-c4f4-431f-bbda-899bc0d56d95" providerId="ADAL" clId="{7768D4BD-4366-9C40-8BB2-EB26B4672143}" dt="2023-09-11T21:03:33.443" v="425" actId="14100"/>
          <ac:picMkLst>
            <pc:docMk/>
            <pc:sldMk cId="1804992945" sldId="316"/>
            <ac:picMk id="6" creationId="{7B63243C-4E62-CA77-8700-E37BAE04911E}"/>
          </ac:picMkLst>
        </pc:picChg>
      </pc:sldChg>
      <pc:sldChg chg="modSp mod">
        <pc:chgData name="Mohamed Gorada" userId="c73cddd3-c4f4-431f-bbda-899bc0d56d95" providerId="ADAL" clId="{7768D4BD-4366-9C40-8BB2-EB26B4672143}" dt="2023-09-12T07:29:22.345" v="800" actId="207"/>
        <pc:sldMkLst>
          <pc:docMk/>
          <pc:sldMk cId="3391208256" sldId="317"/>
        </pc:sldMkLst>
        <pc:spChg chg="mod">
          <ac:chgData name="Mohamed Gorada" userId="c73cddd3-c4f4-431f-bbda-899bc0d56d95" providerId="ADAL" clId="{7768D4BD-4366-9C40-8BB2-EB26B4672143}" dt="2023-09-12T07:29:22.345" v="800" actId="207"/>
          <ac:spMkLst>
            <pc:docMk/>
            <pc:sldMk cId="3391208256" sldId="317"/>
            <ac:spMk id="3" creationId="{00000000-0000-0000-0000-000000000000}"/>
          </ac:spMkLst>
        </pc:spChg>
      </pc:sldChg>
      <pc:sldChg chg="del">
        <pc:chgData name="Mohamed Gorada" userId="c73cddd3-c4f4-431f-bbda-899bc0d56d95" providerId="ADAL" clId="{7768D4BD-4366-9C40-8BB2-EB26B4672143}" dt="2023-09-11T21:05:49.528" v="427" actId="2696"/>
        <pc:sldMkLst>
          <pc:docMk/>
          <pc:sldMk cId="4267206553" sldId="319"/>
        </pc:sldMkLst>
      </pc:sldChg>
      <pc:sldChg chg="del">
        <pc:chgData name="Mohamed Gorada" userId="c73cddd3-c4f4-431f-bbda-899bc0d56d95" providerId="ADAL" clId="{7768D4BD-4366-9C40-8BB2-EB26B4672143}" dt="2023-09-11T21:05:52.230" v="428" actId="2696"/>
        <pc:sldMkLst>
          <pc:docMk/>
          <pc:sldMk cId="168882462" sldId="320"/>
        </pc:sldMkLst>
      </pc:sldChg>
      <pc:sldChg chg="del">
        <pc:chgData name="Mohamed Gorada" userId="c73cddd3-c4f4-431f-bbda-899bc0d56d95" providerId="ADAL" clId="{7768D4BD-4366-9C40-8BB2-EB26B4672143}" dt="2023-09-11T21:05:55.597" v="429" actId="2696"/>
        <pc:sldMkLst>
          <pc:docMk/>
          <pc:sldMk cId="3453357525" sldId="321"/>
        </pc:sldMkLst>
      </pc:sldChg>
      <pc:sldChg chg="del">
        <pc:chgData name="Mohamed Gorada" userId="c73cddd3-c4f4-431f-bbda-899bc0d56d95" providerId="ADAL" clId="{7768D4BD-4366-9C40-8BB2-EB26B4672143}" dt="2023-09-11T21:05:59.179" v="430" actId="2696"/>
        <pc:sldMkLst>
          <pc:docMk/>
          <pc:sldMk cId="1025778968" sldId="322"/>
        </pc:sldMkLst>
      </pc:sldChg>
      <pc:sldChg chg="del">
        <pc:chgData name="Mohamed Gorada" userId="c73cddd3-c4f4-431f-bbda-899bc0d56d95" providerId="ADAL" clId="{7768D4BD-4366-9C40-8BB2-EB26B4672143}" dt="2023-09-11T21:06:01.325" v="431" actId="2696"/>
        <pc:sldMkLst>
          <pc:docMk/>
          <pc:sldMk cId="1031458302" sldId="323"/>
        </pc:sldMkLst>
      </pc:sldChg>
      <pc:sldChg chg="modSp add del mod">
        <pc:chgData name="Mohamed Gorada" userId="c73cddd3-c4f4-431f-bbda-899bc0d56d95" providerId="ADAL" clId="{7768D4BD-4366-9C40-8BB2-EB26B4672143}" dt="2023-09-11T21:37:18.545" v="742"/>
        <pc:sldMkLst>
          <pc:docMk/>
          <pc:sldMk cId="420724598" sldId="326"/>
        </pc:sldMkLst>
        <pc:spChg chg="mod">
          <ac:chgData name="Mohamed Gorada" userId="c73cddd3-c4f4-431f-bbda-899bc0d56d95" providerId="ADAL" clId="{7768D4BD-4366-9C40-8BB2-EB26B4672143}" dt="2023-09-11T21:37:18.545" v="742"/>
          <ac:spMkLst>
            <pc:docMk/>
            <pc:sldMk cId="420724598" sldId="326"/>
            <ac:spMk id="3" creationId="{00000000-0000-0000-0000-000000000000}"/>
          </ac:spMkLst>
        </pc:spChg>
      </pc:sldChg>
      <pc:sldChg chg="modSp mod">
        <pc:chgData name="Mohamed Gorada" userId="c73cddd3-c4f4-431f-bbda-899bc0d56d95" providerId="ADAL" clId="{7768D4BD-4366-9C40-8BB2-EB26B4672143}" dt="2023-09-11T16:02:22.862" v="7" actId="13926"/>
        <pc:sldMkLst>
          <pc:docMk/>
          <pc:sldMk cId="3870878579" sldId="393"/>
        </pc:sldMkLst>
        <pc:spChg chg="mod">
          <ac:chgData name="Mohamed Gorada" userId="c73cddd3-c4f4-431f-bbda-899bc0d56d95" providerId="ADAL" clId="{7768D4BD-4366-9C40-8BB2-EB26B4672143}" dt="2023-09-11T16:02:22.862" v="7" actId="13926"/>
          <ac:spMkLst>
            <pc:docMk/>
            <pc:sldMk cId="3870878579" sldId="393"/>
            <ac:spMk id="2" creationId="{00000000-0000-0000-0000-000000000000}"/>
          </ac:spMkLst>
        </pc:spChg>
      </pc:sldChg>
      <pc:sldChg chg="addSp delSp modSp add mod ord">
        <pc:chgData name="Mohamed Gorada" userId="c73cddd3-c4f4-431f-bbda-899bc0d56d95" providerId="ADAL" clId="{7768D4BD-4366-9C40-8BB2-EB26B4672143}" dt="2023-09-11T16:23:43.708" v="45" actId="20578"/>
        <pc:sldMkLst>
          <pc:docMk/>
          <pc:sldMk cId="2335386054" sldId="498"/>
        </pc:sldMkLst>
        <pc:spChg chg="mod">
          <ac:chgData name="Mohamed Gorada" userId="c73cddd3-c4f4-431f-bbda-899bc0d56d95" providerId="ADAL" clId="{7768D4BD-4366-9C40-8BB2-EB26B4672143}" dt="2023-09-11T16:06:38.069" v="9"/>
          <ac:spMkLst>
            <pc:docMk/>
            <pc:sldMk cId="2335386054" sldId="498"/>
            <ac:spMk id="2" creationId="{00000000-0000-0000-0000-000000000000}"/>
          </ac:spMkLst>
        </pc:spChg>
        <pc:spChg chg="mod">
          <ac:chgData name="Mohamed Gorada" userId="c73cddd3-c4f4-431f-bbda-899bc0d56d95" providerId="ADAL" clId="{7768D4BD-4366-9C40-8BB2-EB26B4672143}" dt="2023-09-11T16:20:43.426" v="39" actId="20577"/>
          <ac:spMkLst>
            <pc:docMk/>
            <pc:sldMk cId="2335386054" sldId="498"/>
            <ac:spMk id="3" creationId="{00000000-0000-0000-0000-000000000000}"/>
          </ac:spMkLst>
        </pc:spChg>
        <pc:spChg chg="add del mod">
          <ac:chgData name="Mohamed Gorada" userId="c73cddd3-c4f4-431f-bbda-899bc0d56d95" providerId="ADAL" clId="{7768D4BD-4366-9C40-8BB2-EB26B4672143}" dt="2023-09-11T16:07:27.151" v="33"/>
          <ac:spMkLst>
            <pc:docMk/>
            <pc:sldMk cId="2335386054" sldId="498"/>
            <ac:spMk id="5" creationId="{D8A0430E-22D4-59BB-66B3-C4241C269054}"/>
          </ac:spMkLst>
        </pc:spChg>
        <pc:picChg chg="del">
          <ac:chgData name="Mohamed Gorada" userId="c73cddd3-c4f4-431f-bbda-899bc0d56d95" providerId="ADAL" clId="{7768D4BD-4366-9C40-8BB2-EB26B4672143}" dt="2023-09-11T16:07:15.732" v="30" actId="21"/>
          <ac:picMkLst>
            <pc:docMk/>
            <pc:sldMk cId="2335386054" sldId="498"/>
            <ac:picMk id="4" creationId="{00000000-0000-0000-0000-000000000000}"/>
          </ac:picMkLst>
        </pc:picChg>
        <pc:picChg chg="add mod">
          <ac:chgData name="Mohamed Gorada" userId="c73cddd3-c4f4-431f-bbda-899bc0d56d95" providerId="ADAL" clId="{7768D4BD-4366-9C40-8BB2-EB26B4672143}" dt="2023-09-11T16:21:14.099" v="44" actId="14100"/>
          <ac:picMkLst>
            <pc:docMk/>
            <pc:sldMk cId="2335386054" sldId="498"/>
            <ac:picMk id="7" creationId="{4C3DC885-2876-C392-30C4-2D16794674A0}"/>
          </ac:picMkLst>
        </pc:picChg>
      </pc:sldChg>
      <pc:sldChg chg="delSp modSp add del mod">
        <pc:chgData name="Mohamed Gorada" userId="c73cddd3-c4f4-431f-bbda-899bc0d56d95" providerId="ADAL" clId="{7768D4BD-4366-9C40-8BB2-EB26B4672143}" dt="2023-09-12T07:47:01.251" v="820" actId="2696"/>
        <pc:sldMkLst>
          <pc:docMk/>
          <pc:sldMk cId="1336352827" sldId="499"/>
        </pc:sldMkLst>
        <pc:spChg chg="mod">
          <ac:chgData name="Mohamed Gorada" userId="c73cddd3-c4f4-431f-bbda-899bc0d56d95" providerId="ADAL" clId="{7768D4BD-4366-9C40-8BB2-EB26B4672143}" dt="2023-09-11T17:15:36.819" v="82" actId="1076"/>
          <ac:spMkLst>
            <pc:docMk/>
            <pc:sldMk cId="1336352827" sldId="499"/>
            <ac:spMk id="2" creationId="{00000000-0000-0000-0000-000000000000}"/>
          </ac:spMkLst>
        </pc:spChg>
        <pc:spChg chg="mod">
          <ac:chgData name="Mohamed Gorada" userId="c73cddd3-c4f4-431f-bbda-899bc0d56d95" providerId="ADAL" clId="{7768D4BD-4366-9C40-8BB2-EB26B4672143}" dt="2023-09-12T06:58:22.470" v="750" actId="108"/>
          <ac:spMkLst>
            <pc:docMk/>
            <pc:sldMk cId="1336352827" sldId="499"/>
            <ac:spMk id="3" creationId="{00000000-0000-0000-0000-000000000000}"/>
          </ac:spMkLst>
        </pc:spChg>
        <pc:picChg chg="del">
          <ac:chgData name="Mohamed Gorada" userId="c73cddd3-c4f4-431f-bbda-899bc0d56d95" providerId="ADAL" clId="{7768D4BD-4366-9C40-8BB2-EB26B4672143}" dt="2023-09-11T17:12:47.503" v="74" actId="21"/>
          <ac:picMkLst>
            <pc:docMk/>
            <pc:sldMk cId="1336352827" sldId="499"/>
            <ac:picMk id="4" creationId="{00000000-0000-0000-0000-000000000000}"/>
          </ac:picMkLst>
        </pc:picChg>
      </pc:sldChg>
      <pc:sldChg chg="modSp add mod">
        <pc:chgData name="Mohamed Gorada" userId="c73cddd3-c4f4-431f-bbda-899bc0d56d95" providerId="ADAL" clId="{7768D4BD-4366-9C40-8BB2-EB26B4672143}" dt="2023-09-12T07:12:45.426" v="766" actId="20577"/>
        <pc:sldMkLst>
          <pc:docMk/>
          <pc:sldMk cId="1204536663" sldId="500"/>
        </pc:sldMkLst>
        <pc:spChg chg="mod">
          <ac:chgData name="Mohamed Gorada" userId="c73cddd3-c4f4-431f-bbda-899bc0d56d95" providerId="ADAL" clId="{7768D4BD-4366-9C40-8BB2-EB26B4672143}" dt="2023-09-11T17:42:25.914" v="114"/>
          <ac:spMkLst>
            <pc:docMk/>
            <pc:sldMk cId="1204536663" sldId="500"/>
            <ac:spMk id="2" creationId="{00000000-0000-0000-0000-000000000000}"/>
          </ac:spMkLst>
        </pc:spChg>
        <pc:spChg chg="mod">
          <ac:chgData name="Mohamed Gorada" userId="c73cddd3-c4f4-431f-bbda-899bc0d56d95" providerId="ADAL" clId="{7768D4BD-4366-9C40-8BB2-EB26B4672143}" dt="2023-09-12T07:12:45.426" v="766" actId="20577"/>
          <ac:spMkLst>
            <pc:docMk/>
            <pc:sldMk cId="1204536663" sldId="500"/>
            <ac:spMk id="3" creationId="{00000000-0000-0000-0000-000000000000}"/>
          </ac:spMkLst>
        </pc:spChg>
      </pc:sldChg>
      <pc:sldChg chg="addSp delSp modSp add mod modClrScheme chgLayout">
        <pc:chgData name="Mohamed Gorada" userId="c73cddd3-c4f4-431f-bbda-899bc0d56d95" providerId="ADAL" clId="{7768D4BD-4366-9C40-8BB2-EB26B4672143}" dt="2023-09-11T20:13:30.931" v="338" actId="20577"/>
        <pc:sldMkLst>
          <pc:docMk/>
          <pc:sldMk cId="521951367" sldId="501"/>
        </pc:sldMkLst>
        <pc:spChg chg="mod">
          <ac:chgData name="Mohamed Gorada" userId="c73cddd3-c4f4-431f-bbda-899bc0d56d95" providerId="ADAL" clId="{7768D4BD-4366-9C40-8BB2-EB26B4672143}" dt="2023-09-11T20:12:34.112" v="318" actId="26606"/>
          <ac:spMkLst>
            <pc:docMk/>
            <pc:sldMk cId="521951367" sldId="501"/>
            <ac:spMk id="2" creationId="{00000000-0000-0000-0000-000000000000}"/>
          </ac:spMkLst>
        </pc:spChg>
        <pc:spChg chg="mod">
          <ac:chgData name="Mohamed Gorada" userId="c73cddd3-c4f4-431f-bbda-899bc0d56d95" providerId="ADAL" clId="{7768D4BD-4366-9C40-8BB2-EB26B4672143}" dt="2023-09-11T20:13:30.931" v="338" actId="20577"/>
          <ac:spMkLst>
            <pc:docMk/>
            <pc:sldMk cId="521951367" sldId="501"/>
            <ac:spMk id="3" creationId="{00000000-0000-0000-0000-000000000000}"/>
          </ac:spMkLst>
        </pc:spChg>
        <pc:spChg chg="add del mod">
          <ac:chgData name="Mohamed Gorada" userId="c73cddd3-c4f4-431f-bbda-899bc0d56d95" providerId="ADAL" clId="{7768D4BD-4366-9C40-8BB2-EB26B4672143}" dt="2023-09-11T20:12:43.131" v="319" actId="931"/>
          <ac:spMkLst>
            <pc:docMk/>
            <pc:sldMk cId="521951367" sldId="501"/>
            <ac:spMk id="8" creationId="{8D888D82-79A7-98F1-BA9A-6AB021E515C6}"/>
          </ac:spMkLst>
        </pc:spChg>
        <pc:picChg chg="add mod">
          <ac:chgData name="Mohamed Gorada" userId="c73cddd3-c4f4-431f-bbda-899bc0d56d95" providerId="ADAL" clId="{7768D4BD-4366-9C40-8BB2-EB26B4672143}" dt="2023-09-11T20:12:55.329" v="323" actId="14100"/>
          <ac:picMkLst>
            <pc:docMk/>
            <pc:sldMk cId="521951367" sldId="501"/>
            <ac:picMk id="5" creationId="{1F8115E5-5CA8-BF79-E6CD-5CDF44243DBB}"/>
          </ac:picMkLst>
        </pc:picChg>
      </pc:sldChg>
      <pc:sldChg chg="modSp add mod">
        <pc:chgData name="Mohamed Gorada" userId="c73cddd3-c4f4-431f-bbda-899bc0d56d95" providerId="ADAL" clId="{7768D4BD-4366-9C40-8BB2-EB26B4672143}" dt="2023-09-11T19:07:11.526" v="208" actId="20577"/>
        <pc:sldMkLst>
          <pc:docMk/>
          <pc:sldMk cId="2796782270" sldId="502"/>
        </pc:sldMkLst>
        <pc:spChg chg="mod">
          <ac:chgData name="Mohamed Gorada" userId="c73cddd3-c4f4-431f-bbda-899bc0d56d95" providerId="ADAL" clId="{7768D4BD-4366-9C40-8BB2-EB26B4672143}" dt="2023-09-11T18:53:28.965" v="167" actId="108"/>
          <ac:spMkLst>
            <pc:docMk/>
            <pc:sldMk cId="2796782270" sldId="502"/>
            <ac:spMk id="2" creationId="{00000000-0000-0000-0000-000000000000}"/>
          </ac:spMkLst>
        </pc:spChg>
        <pc:spChg chg="mod">
          <ac:chgData name="Mohamed Gorada" userId="c73cddd3-c4f4-431f-bbda-899bc0d56d95" providerId="ADAL" clId="{7768D4BD-4366-9C40-8BB2-EB26B4672143}" dt="2023-09-11T19:07:11.526" v="208" actId="20577"/>
          <ac:spMkLst>
            <pc:docMk/>
            <pc:sldMk cId="2796782270" sldId="502"/>
            <ac:spMk id="3" creationId="{00000000-0000-0000-0000-000000000000}"/>
          </ac:spMkLst>
        </pc:spChg>
      </pc:sldChg>
      <pc:sldChg chg="addSp delSp modSp add mod modClrScheme chgLayout">
        <pc:chgData name="Mohamed Gorada" userId="c73cddd3-c4f4-431f-bbda-899bc0d56d95" providerId="ADAL" clId="{7768D4BD-4366-9C40-8BB2-EB26B4672143}" dt="2023-09-11T20:01:43.174" v="266" actId="26606"/>
        <pc:sldMkLst>
          <pc:docMk/>
          <pc:sldMk cId="1416901460" sldId="503"/>
        </pc:sldMkLst>
        <pc:spChg chg="mod">
          <ac:chgData name="Mohamed Gorada" userId="c73cddd3-c4f4-431f-bbda-899bc0d56d95" providerId="ADAL" clId="{7768D4BD-4366-9C40-8BB2-EB26B4672143}" dt="2023-09-11T20:01:43.174" v="266" actId="26606"/>
          <ac:spMkLst>
            <pc:docMk/>
            <pc:sldMk cId="1416901460" sldId="503"/>
            <ac:spMk id="2" creationId="{00000000-0000-0000-0000-000000000000}"/>
          </ac:spMkLst>
        </pc:spChg>
        <pc:spChg chg="add del mod">
          <ac:chgData name="Mohamed Gorada" userId="c73cddd3-c4f4-431f-bbda-899bc0d56d95" providerId="ADAL" clId="{7768D4BD-4366-9C40-8BB2-EB26B4672143}" dt="2023-09-11T20:01:43.174" v="266" actId="26606"/>
          <ac:spMkLst>
            <pc:docMk/>
            <pc:sldMk cId="1416901460" sldId="503"/>
            <ac:spMk id="3" creationId="{00000000-0000-0000-0000-000000000000}"/>
          </ac:spMkLst>
        </pc:spChg>
        <pc:spChg chg="add del mod">
          <ac:chgData name="Mohamed Gorada" userId="c73cddd3-c4f4-431f-bbda-899bc0d56d95" providerId="ADAL" clId="{7768D4BD-4366-9C40-8BB2-EB26B4672143}" dt="2023-09-11T20:01:43.174" v="266" actId="26606"/>
          <ac:spMkLst>
            <pc:docMk/>
            <pc:sldMk cId="1416901460" sldId="503"/>
            <ac:spMk id="9" creationId="{4E2FA554-291C-84D2-50C8-E175C0136C07}"/>
          </ac:spMkLst>
        </pc:spChg>
        <pc:graphicFrameChg chg="add del">
          <ac:chgData name="Mohamed Gorada" userId="c73cddd3-c4f4-431f-bbda-899bc0d56d95" providerId="ADAL" clId="{7768D4BD-4366-9C40-8BB2-EB26B4672143}" dt="2023-09-11T20:01:43.174" v="266" actId="26606"/>
          <ac:graphicFrameMkLst>
            <pc:docMk/>
            <pc:sldMk cId="1416901460" sldId="503"/>
            <ac:graphicFrameMk id="5" creationId="{2241B01B-186C-0AEF-638E-73B8755FF657}"/>
          </ac:graphicFrameMkLst>
        </pc:graphicFrameChg>
      </pc:sldChg>
      <pc:sldChg chg="modSp add mod">
        <pc:chgData name="Mohamed Gorada" userId="c73cddd3-c4f4-431f-bbda-899bc0d56d95" providerId="ADAL" clId="{7768D4BD-4366-9C40-8BB2-EB26B4672143}" dt="2023-09-11T19:27:08.134" v="245" actId="108"/>
        <pc:sldMkLst>
          <pc:docMk/>
          <pc:sldMk cId="438964025" sldId="504"/>
        </pc:sldMkLst>
        <pc:spChg chg="mod">
          <ac:chgData name="Mohamed Gorada" userId="c73cddd3-c4f4-431f-bbda-899bc0d56d95" providerId="ADAL" clId="{7768D4BD-4366-9C40-8BB2-EB26B4672143}" dt="2023-09-11T19:21:41.674" v="225" actId="20577"/>
          <ac:spMkLst>
            <pc:docMk/>
            <pc:sldMk cId="438964025" sldId="504"/>
            <ac:spMk id="2" creationId="{00000000-0000-0000-0000-000000000000}"/>
          </ac:spMkLst>
        </pc:spChg>
        <pc:spChg chg="mod">
          <ac:chgData name="Mohamed Gorada" userId="c73cddd3-c4f4-431f-bbda-899bc0d56d95" providerId="ADAL" clId="{7768D4BD-4366-9C40-8BB2-EB26B4672143}" dt="2023-09-11T19:27:08.134" v="245" actId="108"/>
          <ac:spMkLst>
            <pc:docMk/>
            <pc:sldMk cId="438964025" sldId="504"/>
            <ac:spMk id="3" creationId="{00000000-0000-0000-0000-000000000000}"/>
          </ac:spMkLst>
        </pc:spChg>
      </pc:sldChg>
      <pc:sldChg chg="addSp delSp modSp add mod modClrScheme chgLayout">
        <pc:chgData name="Mohamed Gorada" userId="c73cddd3-c4f4-431f-bbda-899bc0d56d95" providerId="ADAL" clId="{7768D4BD-4366-9C40-8BB2-EB26B4672143}" dt="2023-09-11T20:00:36.017" v="264" actId="14100"/>
        <pc:sldMkLst>
          <pc:docMk/>
          <pc:sldMk cId="3250358568" sldId="505"/>
        </pc:sldMkLst>
        <pc:spChg chg="mod">
          <ac:chgData name="Mohamed Gorada" userId="c73cddd3-c4f4-431f-bbda-899bc0d56d95" providerId="ADAL" clId="{7768D4BD-4366-9C40-8BB2-EB26B4672143}" dt="2023-09-11T19:58:10.722" v="260" actId="26606"/>
          <ac:spMkLst>
            <pc:docMk/>
            <pc:sldMk cId="3250358568" sldId="505"/>
            <ac:spMk id="2" creationId="{00000000-0000-0000-0000-000000000000}"/>
          </ac:spMkLst>
        </pc:spChg>
        <pc:spChg chg="add del mod">
          <ac:chgData name="Mohamed Gorada" userId="c73cddd3-c4f4-431f-bbda-899bc0d56d95" providerId="ADAL" clId="{7768D4BD-4366-9C40-8BB2-EB26B4672143}" dt="2023-09-11T19:58:10.722" v="260" actId="26606"/>
          <ac:spMkLst>
            <pc:docMk/>
            <pc:sldMk cId="3250358568" sldId="505"/>
            <ac:spMk id="3" creationId="{00000000-0000-0000-0000-000000000000}"/>
          </ac:spMkLst>
        </pc:spChg>
        <pc:spChg chg="add del mod">
          <ac:chgData name="Mohamed Gorada" userId="c73cddd3-c4f4-431f-bbda-899bc0d56d95" providerId="ADAL" clId="{7768D4BD-4366-9C40-8BB2-EB26B4672143}" dt="2023-09-11T20:00:27.514" v="261" actId="931"/>
          <ac:spMkLst>
            <pc:docMk/>
            <pc:sldMk cId="3250358568" sldId="505"/>
            <ac:spMk id="8" creationId="{DE748665-48F4-0A97-4FFD-2F19416900A1}"/>
          </ac:spMkLst>
        </pc:spChg>
        <pc:spChg chg="add del mod">
          <ac:chgData name="Mohamed Gorada" userId="c73cddd3-c4f4-431f-bbda-899bc0d56d95" providerId="ADAL" clId="{7768D4BD-4366-9C40-8BB2-EB26B4672143}" dt="2023-09-11T19:58:10.710" v="259" actId="26606"/>
          <ac:spMkLst>
            <pc:docMk/>
            <pc:sldMk cId="3250358568" sldId="505"/>
            <ac:spMk id="9" creationId="{BC266BD6-8D52-749C-1571-7C7F83F7E559}"/>
          </ac:spMkLst>
        </pc:spChg>
        <pc:spChg chg="add mod">
          <ac:chgData name="Mohamed Gorada" userId="c73cddd3-c4f4-431f-bbda-899bc0d56d95" providerId="ADAL" clId="{7768D4BD-4366-9C40-8BB2-EB26B4672143}" dt="2023-09-11T19:58:10.722" v="260" actId="26606"/>
          <ac:spMkLst>
            <pc:docMk/>
            <pc:sldMk cId="3250358568" sldId="505"/>
            <ac:spMk id="11" creationId="{00000000-0000-0000-0000-000000000000}"/>
          </ac:spMkLst>
        </pc:spChg>
        <pc:graphicFrameChg chg="add del">
          <ac:chgData name="Mohamed Gorada" userId="c73cddd3-c4f4-431f-bbda-899bc0d56d95" providerId="ADAL" clId="{7768D4BD-4366-9C40-8BB2-EB26B4672143}" dt="2023-09-11T19:58:10.710" v="259" actId="26606"/>
          <ac:graphicFrameMkLst>
            <pc:docMk/>
            <pc:sldMk cId="3250358568" sldId="505"/>
            <ac:graphicFrameMk id="5" creationId="{12509C26-6340-EF71-7191-75CB9358D0CB}"/>
          </ac:graphicFrameMkLst>
        </pc:graphicFrameChg>
        <pc:picChg chg="add mod">
          <ac:chgData name="Mohamed Gorada" userId="c73cddd3-c4f4-431f-bbda-899bc0d56d95" providerId="ADAL" clId="{7768D4BD-4366-9C40-8BB2-EB26B4672143}" dt="2023-09-11T20:00:36.017" v="264" actId="14100"/>
          <ac:picMkLst>
            <pc:docMk/>
            <pc:sldMk cId="3250358568" sldId="505"/>
            <ac:picMk id="6" creationId="{D1D095E6-4FE7-4B5A-F62D-5F2DC7337D87}"/>
          </ac:picMkLst>
        </pc:picChg>
      </pc:sldChg>
      <pc:sldChg chg="modSp add mod">
        <pc:chgData name="Mohamed Gorada" userId="c73cddd3-c4f4-431f-bbda-899bc0d56d95" providerId="ADAL" clId="{7768D4BD-4366-9C40-8BB2-EB26B4672143}" dt="2023-09-11T19:56:23.951" v="256" actId="207"/>
        <pc:sldMkLst>
          <pc:docMk/>
          <pc:sldMk cId="1478283997" sldId="506"/>
        </pc:sldMkLst>
        <pc:spChg chg="mod">
          <ac:chgData name="Mohamed Gorada" userId="c73cddd3-c4f4-431f-bbda-899bc0d56d95" providerId="ADAL" clId="{7768D4BD-4366-9C40-8BB2-EB26B4672143}" dt="2023-09-11T19:54:59.784" v="250"/>
          <ac:spMkLst>
            <pc:docMk/>
            <pc:sldMk cId="1478283997" sldId="506"/>
            <ac:spMk id="2" creationId="{00000000-0000-0000-0000-000000000000}"/>
          </ac:spMkLst>
        </pc:spChg>
        <pc:spChg chg="mod">
          <ac:chgData name="Mohamed Gorada" userId="c73cddd3-c4f4-431f-bbda-899bc0d56d95" providerId="ADAL" clId="{7768D4BD-4366-9C40-8BB2-EB26B4672143}" dt="2023-09-11T19:56:23.951" v="256" actId="207"/>
          <ac:spMkLst>
            <pc:docMk/>
            <pc:sldMk cId="1478283997" sldId="506"/>
            <ac:spMk id="3" creationId="{00000000-0000-0000-0000-000000000000}"/>
          </ac:spMkLst>
        </pc:spChg>
      </pc:sldChg>
      <pc:sldChg chg="addSp delSp modSp add mod modClrScheme chgLayout">
        <pc:chgData name="Mohamed Gorada" userId="c73cddd3-c4f4-431f-bbda-899bc0d56d95" providerId="ADAL" clId="{7768D4BD-4366-9C40-8BB2-EB26B4672143}" dt="2023-09-11T20:09:15.255" v="283" actId="207"/>
        <pc:sldMkLst>
          <pc:docMk/>
          <pc:sldMk cId="2830406594" sldId="507"/>
        </pc:sldMkLst>
        <pc:spChg chg="mod">
          <ac:chgData name="Mohamed Gorada" userId="c73cddd3-c4f4-431f-bbda-899bc0d56d95" providerId="ADAL" clId="{7768D4BD-4366-9C40-8BB2-EB26B4672143}" dt="2023-09-11T20:08:23.357" v="277" actId="26606"/>
          <ac:spMkLst>
            <pc:docMk/>
            <pc:sldMk cId="2830406594" sldId="507"/>
            <ac:spMk id="2" creationId="{00000000-0000-0000-0000-000000000000}"/>
          </ac:spMkLst>
        </pc:spChg>
        <pc:spChg chg="mod">
          <ac:chgData name="Mohamed Gorada" userId="c73cddd3-c4f4-431f-bbda-899bc0d56d95" providerId="ADAL" clId="{7768D4BD-4366-9C40-8BB2-EB26B4672143}" dt="2023-09-11T20:09:15.255" v="283" actId="207"/>
          <ac:spMkLst>
            <pc:docMk/>
            <pc:sldMk cId="2830406594" sldId="507"/>
            <ac:spMk id="3" creationId="{00000000-0000-0000-0000-000000000000}"/>
          </ac:spMkLst>
        </pc:spChg>
        <pc:spChg chg="add del mod">
          <ac:chgData name="Mohamed Gorada" userId="c73cddd3-c4f4-431f-bbda-899bc0d56d95" providerId="ADAL" clId="{7768D4BD-4366-9C40-8BB2-EB26B4672143}" dt="2023-09-11T20:08:42.478" v="278" actId="931"/>
          <ac:spMkLst>
            <pc:docMk/>
            <pc:sldMk cId="2830406594" sldId="507"/>
            <ac:spMk id="8" creationId="{AA80E0EE-28C8-B922-2A30-EC134435D03F}"/>
          </ac:spMkLst>
        </pc:spChg>
        <pc:picChg chg="add mod">
          <ac:chgData name="Mohamed Gorada" userId="c73cddd3-c4f4-431f-bbda-899bc0d56d95" providerId="ADAL" clId="{7768D4BD-4366-9C40-8BB2-EB26B4672143}" dt="2023-09-11T20:08:59.971" v="282" actId="14100"/>
          <ac:picMkLst>
            <pc:docMk/>
            <pc:sldMk cId="2830406594" sldId="507"/>
            <ac:picMk id="5" creationId="{C9C54400-E57B-1518-7B17-959A799E1D34}"/>
          </ac:picMkLst>
        </pc:picChg>
      </pc:sldChg>
      <pc:sldChg chg="addSp delSp modSp new mod modClrScheme chgLayout">
        <pc:chgData name="Mohamed Gorada" userId="c73cddd3-c4f4-431f-bbda-899bc0d56d95" providerId="ADAL" clId="{7768D4BD-4366-9C40-8BB2-EB26B4672143}" dt="2023-09-11T20:25:49.425" v="352" actId="20577"/>
        <pc:sldMkLst>
          <pc:docMk/>
          <pc:sldMk cId="2281239524" sldId="508"/>
        </pc:sldMkLst>
        <pc:spChg chg="mod">
          <ac:chgData name="Mohamed Gorada" userId="c73cddd3-c4f4-431f-bbda-899bc0d56d95" providerId="ADAL" clId="{7768D4BD-4366-9C40-8BB2-EB26B4672143}" dt="2023-09-11T20:25:49.425" v="352" actId="20577"/>
          <ac:spMkLst>
            <pc:docMk/>
            <pc:sldMk cId="2281239524" sldId="508"/>
            <ac:spMk id="2" creationId="{D7922FE3-4FF8-CDB3-2D4B-4727F137AEE9}"/>
          </ac:spMkLst>
        </pc:spChg>
        <pc:spChg chg="mod">
          <ac:chgData name="Mohamed Gorada" userId="c73cddd3-c4f4-431f-bbda-899bc0d56d95" providerId="ADAL" clId="{7768D4BD-4366-9C40-8BB2-EB26B4672143}" dt="2023-09-11T20:24:56.941" v="345" actId="26606"/>
          <ac:spMkLst>
            <pc:docMk/>
            <pc:sldMk cId="2281239524" sldId="508"/>
            <ac:spMk id="3" creationId="{0D6034F8-506A-9C9C-E71C-966AE6C0A46A}"/>
          </ac:spMkLst>
        </pc:spChg>
        <pc:spChg chg="add del mod">
          <ac:chgData name="Mohamed Gorada" userId="c73cddd3-c4f4-431f-bbda-899bc0d56d95" providerId="ADAL" clId="{7768D4BD-4366-9C40-8BB2-EB26B4672143}" dt="2023-09-11T20:25:11.968" v="346" actId="931"/>
          <ac:spMkLst>
            <pc:docMk/>
            <pc:sldMk cId="2281239524" sldId="508"/>
            <ac:spMk id="8" creationId="{8B44308A-11CB-BFA9-C201-6CADD8BB7713}"/>
          </ac:spMkLst>
        </pc:spChg>
        <pc:picChg chg="add mod">
          <ac:chgData name="Mohamed Gorada" userId="c73cddd3-c4f4-431f-bbda-899bc0d56d95" providerId="ADAL" clId="{7768D4BD-4366-9C40-8BB2-EB26B4672143}" dt="2023-09-11T20:25:16.797" v="348" actId="14100"/>
          <ac:picMkLst>
            <pc:docMk/>
            <pc:sldMk cId="2281239524" sldId="508"/>
            <ac:picMk id="5" creationId="{863EEB5F-54CA-F3B6-1FE9-4F9C9F745EB3}"/>
          </ac:picMkLst>
        </pc:picChg>
      </pc:sldChg>
      <pc:sldChg chg="modSp add mod">
        <pc:chgData name="Mohamed Gorada" userId="c73cddd3-c4f4-431f-bbda-899bc0d56d95" providerId="ADAL" clId="{7768D4BD-4366-9C40-8BB2-EB26B4672143}" dt="2023-09-12T07:22:50.014" v="771"/>
        <pc:sldMkLst>
          <pc:docMk/>
          <pc:sldMk cId="3116820240" sldId="509"/>
        </pc:sldMkLst>
        <pc:spChg chg="mod">
          <ac:chgData name="Mohamed Gorada" userId="c73cddd3-c4f4-431f-bbda-899bc0d56d95" providerId="ADAL" clId="{7768D4BD-4366-9C40-8BB2-EB26B4672143}" dt="2023-09-12T07:22:50.014" v="771"/>
          <ac:spMkLst>
            <pc:docMk/>
            <pc:sldMk cId="3116820240" sldId="509"/>
            <ac:spMk id="2" creationId="{00000000-0000-0000-0000-000000000000}"/>
          </ac:spMkLst>
        </pc:spChg>
        <pc:spChg chg="mod">
          <ac:chgData name="Mohamed Gorada" userId="c73cddd3-c4f4-431f-bbda-899bc0d56d95" providerId="ADAL" clId="{7768D4BD-4366-9C40-8BB2-EB26B4672143}" dt="2023-09-11T21:21:41.026" v="472" actId="20577"/>
          <ac:spMkLst>
            <pc:docMk/>
            <pc:sldMk cId="3116820240" sldId="509"/>
            <ac:spMk id="3" creationId="{00000000-0000-0000-0000-000000000000}"/>
          </ac:spMkLst>
        </pc:spChg>
      </pc:sldChg>
      <pc:sldChg chg="addSp modSp add mod modClrScheme chgLayout">
        <pc:chgData name="Mohamed Gorada" userId="c73cddd3-c4f4-431f-bbda-899bc0d56d95" providerId="ADAL" clId="{7768D4BD-4366-9C40-8BB2-EB26B4672143}" dt="2023-09-11T21:33:31.486" v="688" actId="20577"/>
        <pc:sldMkLst>
          <pc:docMk/>
          <pc:sldMk cId="283786619" sldId="510"/>
        </pc:sldMkLst>
        <pc:spChg chg="mod">
          <ac:chgData name="Mohamed Gorada" userId="c73cddd3-c4f4-431f-bbda-899bc0d56d95" providerId="ADAL" clId="{7768D4BD-4366-9C40-8BB2-EB26B4672143}" dt="2023-09-11T21:33:28.999" v="687" actId="26606"/>
          <ac:spMkLst>
            <pc:docMk/>
            <pc:sldMk cId="283786619" sldId="510"/>
            <ac:spMk id="2" creationId="{00000000-0000-0000-0000-000000000000}"/>
          </ac:spMkLst>
        </pc:spChg>
        <pc:spChg chg="mod">
          <ac:chgData name="Mohamed Gorada" userId="c73cddd3-c4f4-431f-bbda-899bc0d56d95" providerId="ADAL" clId="{7768D4BD-4366-9C40-8BB2-EB26B4672143}" dt="2023-09-11T21:33:31.486" v="688" actId="20577"/>
          <ac:spMkLst>
            <pc:docMk/>
            <pc:sldMk cId="283786619" sldId="510"/>
            <ac:spMk id="3" creationId="{00000000-0000-0000-0000-000000000000}"/>
          </ac:spMkLst>
        </pc:spChg>
        <pc:picChg chg="add mod">
          <ac:chgData name="Mohamed Gorada" userId="c73cddd3-c4f4-431f-bbda-899bc0d56d95" providerId="ADAL" clId="{7768D4BD-4366-9C40-8BB2-EB26B4672143}" dt="2023-09-11T21:33:28.999" v="687" actId="26606"/>
          <ac:picMkLst>
            <pc:docMk/>
            <pc:sldMk cId="283786619" sldId="510"/>
            <ac:picMk id="5" creationId="{7EF0A32D-6684-32C0-796D-7059D2B6572A}"/>
          </ac:picMkLst>
        </pc:picChg>
      </pc:sldChg>
      <pc:sldChg chg="modSp add mod">
        <pc:chgData name="Mohamed Gorada" userId="c73cddd3-c4f4-431f-bbda-899bc0d56d95" providerId="ADAL" clId="{7768D4BD-4366-9C40-8BB2-EB26B4672143}" dt="2023-09-12T07:22:37.415" v="770" actId="108"/>
        <pc:sldMkLst>
          <pc:docMk/>
          <pc:sldMk cId="3898355547" sldId="511"/>
        </pc:sldMkLst>
        <pc:spChg chg="mod">
          <ac:chgData name="Mohamed Gorada" userId="c73cddd3-c4f4-431f-bbda-899bc0d56d95" providerId="ADAL" clId="{7768D4BD-4366-9C40-8BB2-EB26B4672143}" dt="2023-09-12T07:22:37.415" v="770" actId="108"/>
          <ac:spMkLst>
            <pc:docMk/>
            <pc:sldMk cId="3898355547" sldId="511"/>
            <ac:spMk id="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C91D65-DE42-6643-BAD2-A050AB439E88}" type="doc">
      <dgm:prSet loTypeId="urn:microsoft.com/office/officeart/2005/8/layout/orgChart1" loCatId="hierarchy" qsTypeId="urn:microsoft.com/office/officeart/2005/8/quickstyle/simple1" qsCatId="simple" csTypeId="urn:microsoft.com/office/officeart/2005/8/colors/accent1_2" csCatId="accent1"/>
      <dgm:spPr/>
    </dgm:pt>
    <dgm:pt modelId="{329F6E09-36AE-8E4C-80B1-7BB6DB36E554}">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bg1"/>
              </a:solidFill>
              <a:effectLst/>
              <a:latin typeface="Arial" panose="020B0604020202020204" pitchFamily="34" charset="0"/>
              <a:cs typeface="Arial" panose="020B0604020202020204" pitchFamily="34" charset="0"/>
            </a:rPr>
            <a:t>IS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bg1"/>
              </a:solidFill>
              <a:effectLst/>
              <a:latin typeface="Arial" panose="020B0604020202020204" pitchFamily="34" charset="0"/>
              <a:cs typeface="Arial" panose="020B0604020202020204" pitchFamily="34" charset="0"/>
            </a:rPr>
            <a:t>Components</a:t>
          </a:r>
          <a:r>
            <a:rPr kumimoji="0" lang="en-US" altLang="en-US" b="1" i="0" u="none" strike="noStrike" cap="none" normalizeH="0" baseline="0">
              <a:ln>
                <a:noFill/>
              </a:ln>
              <a:solidFill>
                <a:schemeClr val="tx1"/>
              </a:solidFill>
              <a:effectLst/>
              <a:latin typeface="Arial" panose="020B0604020202020204" pitchFamily="34" charset="0"/>
              <a:cs typeface="Arial" panose="020B0604020202020204" pitchFamily="34" charset="0"/>
            </a:rPr>
            <a:t> </a:t>
          </a:r>
        </a:p>
      </dgm:t>
    </dgm:pt>
    <dgm:pt modelId="{E11D6CEB-F150-4244-8098-76B55E723135}" type="parTrans" cxnId="{97229B2A-A6DA-744A-AB1A-1C89ECF43962}">
      <dgm:prSet/>
      <dgm:spPr/>
    </dgm:pt>
    <dgm:pt modelId="{C1B91762-E2A9-2B4A-A022-771E616A908A}" type="sibTrans" cxnId="{97229B2A-A6DA-744A-AB1A-1C89ECF43962}">
      <dgm:prSet/>
      <dgm:spPr/>
    </dgm:pt>
    <dgm:pt modelId="{E55C8B93-3567-3D4A-8F39-C18EFB149AA9}">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bg1"/>
              </a:solidFill>
              <a:effectLst/>
              <a:latin typeface="Arial" panose="020B0604020202020204" pitchFamily="34" charset="0"/>
              <a:cs typeface="Arial" panose="020B0604020202020204" pitchFamily="34" charset="0"/>
            </a:rPr>
            <a:t>People</a:t>
          </a:r>
          <a:r>
            <a:rPr kumimoji="0" lang="en-US" altLang="en-US" b="1" i="0" u="none" strike="noStrike" cap="none" normalizeH="0" baseline="0">
              <a:ln>
                <a:noFill/>
              </a:ln>
              <a:solidFill>
                <a:schemeClr val="tx1"/>
              </a:solidFill>
              <a:effectLst/>
              <a:latin typeface="Arial" panose="020B0604020202020204" pitchFamily="34" charset="0"/>
              <a:cs typeface="Arial" panose="020B0604020202020204" pitchFamily="34" charset="0"/>
            </a:rPr>
            <a:t> </a:t>
          </a:r>
        </a:p>
      </dgm:t>
    </dgm:pt>
    <dgm:pt modelId="{4591DD66-DD17-E44C-95C1-5C30720D0A11}" type="parTrans" cxnId="{332E107A-1ED7-EE45-B253-89CA11A804C3}">
      <dgm:prSet/>
      <dgm:spPr/>
    </dgm:pt>
    <dgm:pt modelId="{86FE3AE2-6D9D-F04E-A8D2-A4F9EC3E51BC}" type="sibTrans" cxnId="{332E107A-1ED7-EE45-B253-89CA11A804C3}">
      <dgm:prSet/>
      <dgm:spPr/>
    </dgm:pt>
    <dgm:pt modelId="{7DD7B68E-8172-DC4C-A0B3-A48646D75F65}">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Employees 	</a:t>
          </a:r>
        </a:p>
      </dgm:t>
    </dgm:pt>
    <dgm:pt modelId="{F379C98D-C6FB-1145-99FD-A9AC4917975F}" type="parTrans" cxnId="{CC53C135-20E6-E649-8EDC-A824BD8D27BE}">
      <dgm:prSet/>
      <dgm:spPr/>
    </dgm:pt>
    <dgm:pt modelId="{81564DA3-F068-284C-80DF-EF49E0DB372D}" type="sibTrans" cxnId="{CC53C135-20E6-E649-8EDC-A824BD8D27BE}">
      <dgm:prSet/>
      <dgm:spPr/>
    </dgm:pt>
    <dgm:pt modelId="{79A64574-76C5-D546-AE7F-26EC0753B2BE}">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Authorized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Staff</a:t>
          </a:r>
        </a:p>
      </dgm:t>
    </dgm:pt>
    <dgm:pt modelId="{9E6589D8-487E-F941-A8A0-C005FF87F730}" type="parTrans" cxnId="{D3F4A56D-AB03-8E47-AD4F-D781F7225F00}">
      <dgm:prSet/>
      <dgm:spPr/>
    </dgm:pt>
    <dgm:pt modelId="{850EC43A-6BE7-134A-857A-E0CD587A8100}" type="sibTrans" cxnId="{D3F4A56D-AB03-8E47-AD4F-D781F7225F00}">
      <dgm:prSet/>
      <dgm:spPr/>
    </dgm:pt>
    <dgm:pt modelId="{27B6392A-F932-5A44-AC22-D865813A64AA}">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Other staff </a:t>
          </a:r>
        </a:p>
      </dgm:t>
    </dgm:pt>
    <dgm:pt modelId="{DA629A1E-D3EA-984A-9483-372B6C56978A}" type="parTrans" cxnId="{F672828C-D57D-1D4A-9D39-639420FB367B}">
      <dgm:prSet/>
      <dgm:spPr/>
    </dgm:pt>
    <dgm:pt modelId="{4D59F596-2087-154E-B6CC-B2F3601E3960}" type="sibTrans" cxnId="{F672828C-D57D-1D4A-9D39-639420FB367B}">
      <dgm:prSet/>
      <dgm:spPr/>
    </dgm:pt>
    <dgm:pt modelId="{4EBBA1F1-6B75-0A48-869C-6B4D0797D179}">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Non-</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employees </a:t>
          </a:r>
        </a:p>
      </dgm:t>
    </dgm:pt>
    <dgm:pt modelId="{15A31DEB-11D7-3B4B-A22C-FB77F959A5F9}" type="parTrans" cxnId="{8CF66AA2-5A1A-1643-975B-658D844B6F1B}">
      <dgm:prSet/>
      <dgm:spPr/>
    </dgm:pt>
    <dgm:pt modelId="{ECEFD68E-4F3E-E64A-8420-E48B3CB78C52}" type="sibTrans" cxnId="{8CF66AA2-5A1A-1643-975B-658D844B6F1B}">
      <dgm:prSet/>
      <dgm:spPr/>
    </dgm:pt>
    <dgm:pt modelId="{21EF188C-FB5C-EC4E-A62A-CB5245A8B1CE}">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People at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trusted</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 organizations </a:t>
          </a:r>
        </a:p>
      </dgm:t>
    </dgm:pt>
    <dgm:pt modelId="{02A83034-D892-7E4B-A67A-646E70475138}" type="parTrans" cxnId="{3D1ED638-A298-794F-B956-A361BCA7CF5C}">
      <dgm:prSet/>
      <dgm:spPr/>
    </dgm:pt>
    <dgm:pt modelId="{C98C8955-A857-214A-A878-2F6C150D7A2D}" type="sibTrans" cxnId="{3D1ED638-A298-794F-B956-A361BCA7CF5C}">
      <dgm:prSet/>
      <dgm:spPr/>
    </dgm:pt>
    <dgm:pt modelId="{E9C23AA8-E636-B249-8E1E-F0EAECF8A0AD}">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Strangers</a:t>
          </a:r>
        </a:p>
      </dgm:t>
    </dgm:pt>
    <dgm:pt modelId="{DAC3E427-29FE-4947-9FED-966B6BA0F096}" type="parTrans" cxnId="{42BE0BA1-BC3D-6847-9BC5-83D385C8A1CF}">
      <dgm:prSet/>
      <dgm:spPr/>
    </dgm:pt>
    <dgm:pt modelId="{AC8854A5-BDD9-9646-BC51-4DD7B04AA04F}" type="sibTrans" cxnId="{42BE0BA1-BC3D-6847-9BC5-83D385C8A1CF}">
      <dgm:prSet/>
      <dgm:spPr/>
    </dgm:pt>
    <dgm:pt modelId="{26A81311-212A-E349-8C1C-0EF88F5DAEB1}">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tx1"/>
              </a:solidFill>
              <a:effectLst/>
              <a:latin typeface="Arial" panose="020B0604020202020204" pitchFamily="34" charset="0"/>
              <a:cs typeface="Arial" panose="020B0604020202020204" pitchFamily="34" charset="0"/>
            </a:rPr>
            <a:t>Procedures </a:t>
          </a:r>
        </a:p>
      </dgm:t>
    </dgm:pt>
    <dgm:pt modelId="{7A1CC446-87D5-7445-9B99-35A0ED97C7F9}" type="parTrans" cxnId="{7B70DD5A-A176-2143-93E9-2D07B2345B20}">
      <dgm:prSet/>
      <dgm:spPr/>
    </dgm:pt>
    <dgm:pt modelId="{7BF98886-9003-494E-A121-535C4CD31E7A}" type="sibTrans" cxnId="{7B70DD5A-A176-2143-93E9-2D07B2345B20}">
      <dgm:prSet/>
      <dgm:spPr/>
    </dgm:pt>
    <dgm:pt modelId="{9E357A7C-77C7-2549-AF4C-12296D8D9CED}">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Standard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\Procedures </a:t>
          </a:r>
        </a:p>
      </dgm:t>
    </dgm:pt>
    <dgm:pt modelId="{5CDD3AF7-E5B0-764E-92E7-3A3DA18D4B67}" type="parTrans" cxnId="{B4FD9524-3D3C-134D-A39A-55B24E80011F}">
      <dgm:prSet/>
      <dgm:spPr/>
    </dgm:pt>
    <dgm:pt modelId="{3458558D-5B4A-1D41-B401-0962E74A53B1}" type="sibTrans" cxnId="{B4FD9524-3D3C-134D-A39A-55B24E80011F}">
      <dgm:prSet/>
      <dgm:spPr/>
    </dgm:pt>
    <dgm:pt modelId="{FDFDBF21-5E56-9647-A443-6DF5B3F5943A}">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Sensitive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Procedures</a:t>
          </a:r>
        </a:p>
      </dgm:t>
    </dgm:pt>
    <dgm:pt modelId="{490733D8-33C4-CD44-926C-93A835ABAF58}" type="parTrans" cxnId="{01779D73-B7F5-E44C-BE66-3E912721E387}">
      <dgm:prSet/>
      <dgm:spPr/>
    </dgm:pt>
    <dgm:pt modelId="{3238E4B6-7A45-3F42-9180-6B6CA62FA9FB}" type="sibTrans" cxnId="{01779D73-B7F5-E44C-BE66-3E912721E387}">
      <dgm:prSet/>
      <dgm:spPr/>
    </dgm:pt>
    <dgm:pt modelId="{4025CD2F-6682-D341-BAA0-8501718C66AC}">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tx1"/>
              </a:solidFill>
              <a:effectLst/>
              <a:latin typeface="Arial" panose="020B0604020202020204" pitchFamily="34" charset="0"/>
              <a:cs typeface="Arial" panose="020B0604020202020204" pitchFamily="34" charset="0"/>
            </a:rPr>
            <a:t>Data</a:t>
          </a:r>
        </a:p>
      </dgm:t>
    </dgm:pt>
    <dgm:pt modelId="{478E7E07-4929-B049-9574-EBCCB39AA6AB}" type="parTrans" cxnId="{FF990D64-4401-C14E-A301-264777C89A88}">
      <dgm:prSet/>
      <dgm:spPr/>
    </dgm:pt>
    <dgm:pt modelId="{9CFDE737-27F5-D841-BE6A-0B2FC4BFE425}" type="sibTrans" cxnId="{FF990D64-4401-C14E-A301-264777C89A88}">
      <dgm:prSet/>
      <dgm:spPr/>
    </dgm:pt>
    <dgm:pt modelId="{CCDA072E-DC91-6E4E-9DF6-574FCC153FD6}">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Transmission</a:t>
          </a:r>
        </a:p>
      </dgm:t>
    </dgm:pt>
    <dgm:pt modelId="{0B75E4BA-F6AE-ED46-ADCA-DCEED9F9426A}" type="parTrans" cxnId="{705FF21D-DA09-CB43-B8DA-1D23B107A12B}">
      <dgm:prSet/>
      <dgm:spPr/>
    </dgm:pt>
    <dgm:pt modelId="{965453E5-BFEB-444C-B7F4-4CBB31F2F16B}" type="sibTrans" cxnId="{705FF21D-DA09-CB43-B8DA-1D23B107A12B}">
      <dgm:prSet/>
      <dgm:spPr/>
    </dgm:pt>
    <dgm:pt modelId="{0AD819E0-727C-6349-93C7-C1B62975561B}">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Process </a:t>
          </a:r>
        </a:p>
      </dgm:t>
    </dgm:pt>
    <dgm:pt modelId="{096668CB-A514-2546-9107-4B4D9AFD4949}" type="parTrans" cxnId="{0EB41B22-7467-B943-997D-38BA48D6D28E}">
      <dgm:prSet/>
      <dgm:spPr/>
    </dgm:pt>
    <dgm:pt modelId="{6361AC2E-DA41-474D-86C9-46CF116AE439}" type="sibTrans" cxnId="{0EB41B22-7467-B943-997D-38BA48D6D28E}">
      <dgm:prSet/>
      <dgm:spPr/>
    </dgm:pt>
    <dgm:pt modelId="{351D2F4D-3C3C-5248-923A-5BCA6AC381D7}">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Storage</a:t>
          </a:r>
        </a:p>
      </dgm:t>
    </dgm:pt>
    <dgm:pt modelId="{97170688-E2F9-0741-A7A1-335C07F6EDF4}" type="parTrans" cxnId="{CECF6D5C-7FD3-AC43-8CBF-963C1DCF7E61}">
      <dgm:prSet/>
      <dgm:spPr/>
    </dgm:pt>
    <dgm:pt modelId="{3F818485-889A-6648-AC1D-A2D37073661B}" type="sibTrans" cxnId="{CECF6D5C-7FD3-AC43-8CBF-963C1DCF7E61}">
      <dgm:prSet/>
      <dgm:spPr/>
    </dgm:pt>
    <dgm:pt modelId="{1240CE9F-B3AC-484B-B60B-13CC45A3FB79}">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bg1"/>
              </a:solidFill>
              <a:effectLst/>
              <a:latin typeface="Arial" panose="020B0604020202020204" pitchFamily="34" charset="0"/>
              <a:cs typeface="Arial" panose="020B0604020202020204" pitchFamily="34" charset="0"/>
            </a:rPr>
            <a:t>SW</a:t>
          </a:r>
        </a:p>
      </dgm:t>
    </dgm:pt>
    <dgm:pt modelId="{EED03D01-12B1-6947-89FE-B7FA85B4EBD2}" type="parTrans" cxnId="{66B15343-C736-4C4B-AA52-E4B4CF51AC71}">
      <dgm:prSet/>
      <dgm:spPr/>
    </dgm:pt>
    <dgm:pt modelId="{165501D2-5E57-FF4A-A1B6-E6D08DB79C44}" type="sibTrans" cxnId="{66B15343-C736-4C4B-AA52-E4B4CF51AC71}">
      <dgm:prSet/>
      <dgm:spPr/>
    </dgm:pt>
    <dgm:pt modelId="{2F5E9EE7-C603-C34A-A509-14D94213D7C3}">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Application </a:t>
          </a:r>
        </a:p>
      </dgm:t>
    </dgm:pt>
    <dgm:pt modelId="{02400FDB-B627-C442-A5B6-EA146F87ABD5}" type="parTrans" cxnId="{56FBBF22-94DD-9A45-AE56-10FD16C3DA7C}">
      <dgm:prSet/>
      <dgm:spPr/>
    </dgm:pt>
    <dgm:pt modelId="{5B4AA72B-B931-6249-AEE0-133D0971796A}" type="sibTrans" cxnId="{56FBBF22-94DD-9A45-AE56-10FD16C3DA7C}">
      <dgm:prSet/>
      <dgm:spPr/>
    </dgm:pt>
    <dgm:pt modelId="{B76288D8-373D-164D-8147-B73D46FF1930}">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OS</a:t>
          </a:r>
        </a:p>
      </dgm:t>
    </dgm:pt>
    <dgm:pt modelId="{240F680C-5C38-154E-81F7-A88707E3D79D}" type="parTrans" cxnId="{180334FC-6A90-A746-8148-054A542127D3}">
      <dgm:prSet/>
      <dgm:spPr/>
    </dgm:pt>
    <dgm:pt modelId="{436D4EE0-87BC-A246-9996-CFF988C972CE}" type="sibTrans" cxnId="{180334FC-6A90-A746-8148-054A542127D3}">
      <dgm:prSet/>
      <dgm:spPr/>
    </dgm:pt>
    <dgm:pt modelId="{EEF0CF86-17BC-5D49-ACF1-FA78F26DA7FF}">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Security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Component</a:t>
          </a:r>
        </a:p>
      </dgm:t>
    </dgm:pt>
    <dgm:pt modelId="{2BA6D285-60A7-A947-BE06-8EEF674DE8FB}" type="parTrans" cxnId="{9F17E443-72CF-6C46-B76F-8DEAE6698C4F}">
      <dgm:prSet/>
      <dgm:spPr/>
    </dgm:pt>
    <dgm:pt modelId="{84AF7187-0E56-1649-9146-B8C97886989E}" type="sibTrans" cxnId="{9F17E443-72CF-6C46-B76F-8DEAE6698C4F}">
      <dgm:prSet/>
      <dgm:spPr/>
    </dgm:pt>
    <dgm:pt modelId="{2ECA7887-093E-4E41-ACD1-D1972E0F9A92}">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1" i="0" u="none" strike="noStrike" cap="none" normalizeH="0" baseline="0">
              <a:ln>
                <a:noFill/>
              </a:ln>
              <a:solidFill>
                <a:schemeClr val="tx1"/>
              </a:solidFill>
              <a:effectLst/>
              <a:latin typeface="Arial" panose="020B0604020202020204" pitchFamily="34" charset="0"/>
              <a:cs typeface="Arial" panose="020B0604020202020204" pitchFamily="34" charset="0"/>
            </a:rPr>
            <a:t>HW</a:t>
          </a:r>
        </a:p>
      </dgm:t>
    </dgm:pt>
    <dgm:pt modelId="{87BC6120-68DC-1247-B4DE-B3EBFE83D8F9}" type="parTrans" cxnId="{1F624DC3-9118-2F43-8811-2E7D593F1900}">
      <dgm:prSet/>
      <dgm:spPr/>
    </dgm:pt>
    <dgm:pt modelId="{B184A3ED-4014-2F41-992B-E8301E971373}" type="sibTrans" cxnId="{1F624DC3-9118-2F43-8811-2E7D593F1900}">
      <dgm:prSet/>
      <dgm:spPr/>
    </dgm:pt>
    <dgm:pt modelId="{B96FC175-E982-AF44-A8BC-7DB9EE9E631C}">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System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Devises</a:t>
          </a:r>
        </a:p>
      </dgm:t>
    </dgm:pt>
    <dgm:pt modelId="{D11D1E9D-D7AF-BA4D-A2F4-B976D5883B5B}" type="parTrans" cxnId="{45600EDD-4B4A-E143-B633-0D3367C32063}">
      <dgm:prSet/>
      <dgm:spPr/>
    </dgm:pt>
    <dgm:pt modelId="{AF086517-A18A-AB48-AE63-F5B61E393234}" type="sibTrans" cxnId="{45600EDD-4B4A-E143-B633-0D3367C32063}">
      <dgm:prSet/>
      <dgm:spPr/>
    </dgm:pt>
    <dgm:pt modelId="{55EBD29D-8C63-F542-8777-6BEE75777659}">
      <dgm:prSet/>
      <dgm:spPr/>
      <dgm: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b="0" i="0" u="none" strike="noStrike" cap="none" normalizeH="0" baseline="0">
              <a:ln>
                <a:noFill/>
              </a:ln>
              <a:solidFill>
                <a:schemeClr val="tx1"/>
              </a:solidFill>
              <a:effectLst/>
              <a:latin typeface="Arial" panose="020B0604020202020204" pitchFamily="34" charset="0"/>
              <a:cs typeface="Arial" panose="020B0604020202020204" pitchFamily="34" charset="0"/>
            </a:rPr>
            <a:t>Net Work</a:t>
          </a:r>
        </a:p>
      </dgm:t>
    </dgm:pt>
    <dgm:pt modelId="{EBB05A6B-596D-284F-BEF8-7C8403E113B6}" type="parTrans" cxnId="{39EC3076-EF33-B340-8FD5-9FB880250905}">
      <dgm:prSet/>
      <dgm:spPr/>
    </dgm:pt>
    <dgm:pt modelId="{AEDFE659-CB7C-5642-A8F8-22CA67A8A292}" type="sibTrans" cxnId="{39EC3076-EF33-B340-8FD5-9FB880250905}">
      <dgm:prSet/>
      <dgm:spPr/>
    </dgm:pt>
    <dgm:pt modelId="{B766F702-2673-D446-A073-ECD38B1B8B90}" type="pres">
      <dgm:prSet presAssocID="{78C91D65-DE42-6643-BAD2-A050AB439E88}" presName="hierChild1" presStyleCnt="0">
        <dgm:presLayoutVars>
          <dgm:orgChart val="1"/>
          <dgm:chPref val="1"/>
          <dgm:dir/>
          <dgm:animOne val="branch"/>
          <dgm:animLvl val="lvl"/>
          <dgm:resizeHandles/>
        </dgm:presLayoutVars>
      </dgm:prSet>
      <dgm:spPr/>
    </dgm:pt>
    <dgm:pt modelId="{1B128C5A-B24F-A34A-B614-1DEB17A528D6}" type="pres">
      <dgm:prSet presAssocID="{329F6E09-36AE-8E4C-80B1-7BB6DB36E554}" presName="hierRoot1" presStyleCnt="0">
        <dgm:presLayoutVars>
          <dgm:hierBranch/>
        </dgm:presLayoutVars>
      </dgm:prSet>
      <dgm:spPr/>
    </dgm:pt>
    <dgm:pt modelId="{68E36EC4-3CFD-7A4E-9B43-C15C1FBAB943}" type="pres">
      <dgm:prSet presAssocID="{329F6E09-36AE-8E4C-80B1-7BB6DB36E554}" presName="rootComposite1" presStyleCnt="0"/>
      <dgm:spPr/>
    </dgm:pt>
    <dgm:pt modelId="{AED4E576-0CEC-734F-AC2A-7C379A120207}" type="pres">
      <dgm:prSet presAssocID="{329F6E09-36AE-8E4C-80B1-7BB6DB36E554}" presName="rootText1" presStyleLbl="node0" presStyleIdx="0" presStyleCnt="1">
        <dgm:presLayoutVars>
          <dgm:chPref val="3"/>
        </dgm:presLayoutVars>
      </dgm:prSet>
      <dgm:spPr/>
    </dgm:pt>
    <dgm:pt modelId="{1B845B3D-739F-B749-92A5-A45A50AC238C}" type="pres">
      <dgm:prSet presAssocID="{329F6E09-36AE-8E4C-80B1-7BB6DB36E554}" presName="rootConnector1" presStyleLbl="node1" presStyleIdx="0" presStyleCnt="0"/>
      <dgm:spPr/>
    </dgm:pt>
    <dgm:pt modelId="{BE4381C1-DBB8-134E-9FCE-9C201876A5B8}" type="pres">
      <dgm:prSet presAssocID="{329F6E09-36AE-8E4C-80B1-7BB6DB36E554}" presName="hierChild2" presStyleCnt="0"/>
      <dgm:spPr/>
    </dgm:pt>
    <dgm:pt modelId="{E36C512C-C33B-C941-93ED-D4B0DB29B84E}" type="pres">
      <dgm:prSet presAssocID="{4591DD66-DD17-E44C-95C1-5C30720D0A11}" presName="Name35" presStyleLbl="parChTrans1D2" presStyleIdx="0" presStyleCnt="5"/>
      <dgm:spPr/>
    </dgm:pt>
    <dgm:pt modelId="{6999B3DF-EB78-E44E-8D52-8C67353A6815}" type="pres">
      <dgm:prSet presAssocID="{E55C8B93-3567-3D4A-8F39-C18EFB149AA9}" presName="hierRoot2" presStyleCnt="0">
        <dgm:presLayoutVars>
          <dgm:hierBranch/>
        </dgm:presLayoutVars>
      </dgm:prSet>
      <dgm:spPr/>
    </dgm:pt>
    <dgm:pt modelId="{95ED972C-1DEA-E942-B172-AAB59CBE2A52}" type="pres">
      <dgm:prSet presAssocID="{E55C8B93-3567-3D4A-8F39-C18EFB149AA9}" presName="rootComposite" presStyleCnt="0"/>
      <dgm:spPr/>
    </dgm:pt>
    <dgm:pt modelId="{F2C7C1F3-E986-B840-913E-4EB7F4A38635}" type="pres">
      <dgm:prSet presAssocID="{E55C8B93-3567-3D4A-8F39-C18EFB149AA9}" presName="rootText" presStyleLbl="node2" presStyleIdx="0" presStyleCnt="5">
        <dgm:presLayoutVars>
          <dgm:chPref val="3"/>
        </dgm:presLayoutVars>
      </dgm:prSet>
      <dgm:spPr/>
    </dgm:pt>
    <dgm:pt modelId="{48EF51C1-2566-7E42-81E0-195E28B545B2}" type="pres">
      <dgm:prSet presAssocID="{E55C8B93-3567-3D4A-8F39-C18EFB149AA9}" presName="rootConnector" presStyleLbl="node2" presStyleIdx="0" presStyleCnt="5"/>
      <dgm:spPr/>
    </dgm:pt>
    <dgm:pt modelId="{47DDA03B-572E-704F-9982-3FC9B5DFA2ED}" type="pres">
      <dgm:prSet presAssocID="{E55C8B93-3567-3D4A-8F39-C18EFB149AA9}" presName="hierChild4" presStyleCnt="0"/>
      <dgm:spPr/>
    </dgm:pt>
    <dgm:pt modelId="{AD214CBD-AE01-EB40-B736-037B2C314BDB}" type="pres">
      <dgm:prSet presAssocID="{F379C98D-C6FB-1145-99FD-A9AC4917975F}" presName="Name35" presStyleLbl="parChTrans1D3" presStyleIdx="0" presStyleCnt="12"/>
      <dgm:spPr/>
    </dgm:pt>
    <dgm:pt modelId="{D9560FF4-62C2-BF44-B385-E383BDC81D93}" type="pres">
      <dgm:prSet presAssocID="{7DD7B68E-8172-DC4C-A0B3-A48646D75F65}" presName="hierRoot2" presStyleCnt="0">
        <dgm:presLayoutVars>
          <dgm:hierBranch val="r"/>
        </dgm:presLayoutVars>
      </dgm:prSet>
      <dgm:spPr/>
    </dgm:pt>
    <dgm:pt modelId="{8782557C-8416-8C4F-9279-18D0E01EA7FB}" type="pres">
      <dgm:prSet presAssocID="{7DD7B68E-8172-DC4C-A0B3-A48646D75F65}" presName="rootComposite" presStyleCnt="0"/>
      <dgm:spPr/>
    </dgm:pt>
    <dgm:pt modelId="{C12FB255-379C-9841-B5A8-DB764E351112}" type="pres">
      <dgm:prSet presAssocID="{7DD7B68E-8172-DC4C-A0B3-A48646D75F65}" presName="rootText" presStyleLbl="node3" presStyleIdx="0" presStyleCnt="12">
        <dgm:presLayoutVars>
          <dgm:chPref val="3"/>
        </dgm:presLayoutVars>
      </dgm:prSet>
      <dgm:spPr/>
    </dgm:pt>
    <dgm:pt modelId="{8110BD03-E3E6-4E47-955F-BA69B81C3FE0}" type="pres">
      <dgm:prSet presAssocID="{7DD7B68E-8172-DC4C-A0B3-A48646D75F65}" presName="rootConnector" presStyleLbl="node3" presStyleIdx="0" presStyleCnt="12"/>
      <dgm:spPr/>
    </dgm:pt>
    <dgm:pt modelId="{CD4046C5-4779-8140-AE03-F72FB243D77B}" type="pres">
      <dgm:prSet presAssocID="{7DD7B68E-8172-DC4C-A0B3-A48646D75F65}" presName="hierChild4" presStyleCnt="0"/>
      <dgm:spPr/>
    </dgm:pt>
    <dgm:pt modelId="{F4DF44D2-6248-834A-B1F7-50A62EFE4461}" type="pres">
      <dgm:prSet presAssocID="{9E6589D8-487E-F941-A8A0-C005FF87F730}" presName="Name50" presStyleLbl="parChTrans1D4" presStyleIdx="0" presStyleCnt="4"/>
      <dgm:spPr/>
    </dgm:pt>
    <dgm:pt modelId="{A2C328A1-163A-664F-AE7A-4DAC8DF403B8}" type="pres">
      <dgm:prSet presAssocID="{79A64574-76C5-D546-AE7F-26EC0753B2BE}" presName="hierRoot2" presStyleCnt="0">
        <dgm:presLayoutVars>
          <dgm:hierBranch val="r"/>
        </dgm:presLayoutVars>
      </dgm:prSet>
      <dgm:spPr/>
    </dgm:pt>
    <dgm:pt modelId="{2DF8FCEA-BA0B-6A44-BFC3-C2A64E063339}" type="pres">
      <dgm:prSet presAssocID="{79A64574-76C5-D546-AE7F-26EC0753B2BE}" presName="rootComposite" presStyleCnt="0"/>
      <dgm:spPr/>
    </dgm:pt>
    <dgm:pt modelId="{C8A1B922-C9B5-E349-A858-12CF27838918}" type="pres">
      <dgm:prSet presAssocID="{79A64574-76C5-D546-AE7F-26EC0753B2BE}" presName="rootText" presStyleLbl="node4" presStyleIdx="0" presStyleCnt="4">
        <dgm:presLayoutVars>
          <dgm:chPref val="3"/>
        </dgm:presLayoutVars>
      </dgm:prSet>
      <dgm:spPr/>
    </dgm:pt>
    <dgm:pt modelId="{76DA1018-3B0F-C945-8122-80C1BE1E042D}" type="pres">
      <dgm:prSet presAssocID="{79A64574-76C5-D546-AE7F-26EC0753B2BE}" presName="rootConnector" presStyleLbl="node4" presStyleIdx="0" presStyleCnt="4"/>
      <dgm:spPr/>
    </dgm:pt>
    <dgm:pt modelId="{0933E86E-88DC-D148-B6CF-6A83DF457AE2}" type="pres">
      <dgm:prSet presAssocID="{79A64574-76C5-D546-AE7F-26EC0753B2BE}" presName="hierChild4" presStyleCnt="0"/>
      <dgm:spPr/>
    </dgm:pt>
    <dgm:pt modelId="{9D468185-2DF7-B74D-A199-A72EFA12F379}" type="pres">
      <dgm:prSet presAssocID="{79A64574-76C5-D546-AE7F-26EC0753B2BE}" presName="hierChild5" presStyleCnt="0"/>
      <dgm:spPr/>
    </dgm:pt>
    <dgm:pt modelId="{3FF194DF-711A-DB44-8AC0-E848BF88C9EE}" type="pres">
      <dgm:prSet presAssocID="{DA629A1E-D3EA-984A-9483-372B6C56978A}" presName="Name50" presStyleLbl="parChTrans1D4" presStyleIdx="1" presStyleCnt="4"/>
      <dgm:spPr/>
    </dgm:pt>
    <dgm:pt modelId="{A763A228-E672-7643-B06E-E31E5E9CE175}" type="pres">
      <dgm:prSet presAssocID="{27B6392A-F932-5A44-AC22-D865813A64AA}" presName="hierRoot2" presStyleCnt="0">
        <dgm:presLayoutVars>
          <dgm:hierBranch val="r"/>
        </dgm:presLayoutVars>
      </dgm:prSet>
      <dgm:spPr/>
    </dgm:pt>
    <dgm:pt modelId="{EECA8246-C0D1-7F4A-9453-0558082546A2}" type="pres">
      <dgm:prSet presAssocID="{27B6392A-F932-5A44-AC22-D865813A64AA}" presName="rootComposite" presStyleCnt="0"/>
      <dgm:spPr/>
    </dgm:pt>
    <dgm:pt modelId="{45AFABD7-B1E6-2F4B-9C87-F038C1B96D31}" type="pres">
      <dgm:prSet presAssocID="{27B6392A-F932-5A44-AC22-D865813A64AA}" presName="rootText" presStyleLbl="node4" presStyleIdx="1" presStyleCnt="4">
        <dgm:presLayoutVars>
          <dgm:chPref val="3"/>
        </dgm:presLayoutVars>
      </dgm:prSet>
      <dgm:spPr/>
    </dgm:pt>
    <dgm:pt modelId="{DC47D170-EEBE-A043-8583-744B2C4B31E5}" type="pres">
      <dgm:prSet presAssocID="{27B6392A-F932-5A44-AC22-D865813A64AA}" presName="rootConnector" presStyleLbl="node4" presStyleIdx="1" presStyleCnt="4"/>
      <dgm:spPr/>
    </dgm:pt>
    <dgm:pt modelId="{1C32F177-70C2-F447-A857-16883395A948}" type="pres">
      <dgm:prSet presAssocID="{27B6392A-F932-5A44-AC22-D865813A64AA}" presName="hierChild4" presStyleCnt="0"/>
      <dgm:spPr/>
    </dgm:pt>
    <dgm:pt modelId="{E188B148-456C-1949-88FA-30B019BC7A70}" type="pres">
      <dgm:prSet presAssocID="{27B6392A-F932-5A44-AC22-D865813A64AA}" presName="hierChild5" presStyleCnt="0"/>
      <dgm:spPr/>
    </dgm:pt>
    <dgm:pt modelId="{92B5EBD2-1F21-C94A-94CA-5EFE3FFE04DD}" type="pres">
      <dgm:prSet presAssocID="{7DD7B68E-8172-DC4C-A0B3-A48646D75F65}" presName="hierChild5" presStyleCnt="0"/>
      <dgm:spPr/>
    </dgm:pt>
    <dgm:pt modelId="{CB17784D-5DC8-004D-B121-1FD840CDC45A}" type="pres">
      <dgm:prSet presAssocID="{15A31DEB-11D7-3B4B-A22C-FB77F959A5F9}" presName="Name35" presStyleLbl="parChTrans1D3" presStyleIdx="1" presStyleCnt="12"/>
      <dgm:spPr/>
    </dgm:pt>
    <dgm:pt modelId="{53CB6031-FD20-3D4C-92FB-34930BEDAF9E}" type="pres">
      <dgm:prSet presAssocID="{4EBBA1F1-6B75-0A48-869C-6B4D0797D179}" presName="hierRoot2" presStyleCnt="0">
        <dgm:presLayoutVars>
          <dgm:hierBranch val="r"/>
        </dgm:presLayoutVars>
      </dgm:prSet>
      <dgm:spPr/>
    </dgm:pt>
    <dgm:pt modelId="{85DA561E-AFDE-A84D-93CA-46DD19BE3600}" type="pres">
      <dgm:prSet presAssocID="{4EBBA1F1-6B75-0A48-869C-6B4D0797D179}" presName="rootComposite" presStyleCnt="0"/>
      <dgm:spPr/>
    </dgm:pt>
    <dgm:pt modelId="{637050E4-4AFA-6E42-972D-A814B280DE51}" type="pres">
      <dgm:prSet presAssocID="{4EBBA1F1-6B75-0A48-869C-6B4D0797D179}" presName="rootText" presStyleLbl="node3" presStyleIdx="1" presStyleCnt="12">
        <dgm:presLayoutVars>
          <dgm:chPref val="3"/>
        </dgm:presLayoutVars>
      </dgm:prSet>
      <dgm:spPr/>
    </dgm:pt>
    <dgm:pt modelId="{EFB10988-91E3-CB41-9910-A778B50166E6}" type="pres">
      <dgm:prSet presAssocID="{4EBBA1F1-6B75-0A48-869C-6B4D0797D179}" presName="rootConnector" presStyleLbl="node3" presStyleIdx="1" presStyleCnt="12"/>
      <dgm:spPr/>
    </dgm:pt>
    <dgm:pt modelId="{8DB9AE4B-5BCE-1949-AB85-00EEE1815FA4}" type="pres">
      <dgm:prSet presAssocID="{4EBBA1F1-6B75-0A48-869C-6B4D0797D179}" presName="hierChild4" presStyleCnt="0"/>
      <dgm:spPr/>
    </dgm:pt>
    <dgm:pt modelId="{07ECE19B-BFEB-954C-88C7-762A9BB9F30D}" type="pres">
      <dgm:prSet presAssocID="{02A83034-D892-7E4B-A67A-646E70475138}" presName="Name50" presStyleLbl="parChTrans1D4" presStyleIdx="2" presStyleCnt="4"/>
      <dgm:spPr/>
    </dgm:pt>
    <dgm:pt modelId="{09F6F0B6-A8BA-2B4C-A520-A596FCFD7026}" type="pres">
      <dgm:prSet presAssocID="{21EF188C-FB5C-EC4E-A62A-CB5245A8B1CE}" presName="hierRoot2" presStyleCnt="0">
        <dgm:presLayoutVars>
          <dgm:hierBranch val="r"/>
        </dgm:presLayoutVars>
      </dgm:prSet>
      <dgm:spPr/>
    </dgm:pt>
    <dgm:pt modelId="{8007C472-191F-7A47-BA75-9143C4B20707}" type="pres">
      <dgm:prSet presAssocID="{21EF188C-FB5C-EC4E-A62A-CB5245A8B1CE}" presName="rootComposite" presStyleCnt="0"/>
      <dgm:spPr/>
    </dgm:pt>
    <dgm:pt modelId="{198841EF-3B32-AC44-BB87-4CE57267073E}" type="pres">
      <dgm:prSet presAssocID="{21EF188C-FB5C-EC4E-A62A-CB5245A8B1CE}" presName="rootText" presStyleLbl="node4" presStyleIdx="2" presStyleCnt="4">
        <dgm:presLayoutVars>
          <dgm:chPref val="3"/>
        </dgm:presLayoutVars>
      </dgm:prSet>
      <dgm:spPr/>
    </dgm:pt>
    <dgm:pt modelId="{FAF0A873-3A08-F845-9CE2-817EC6402A31}" type="pres">
      <dgm:prSet presAssocID="{21EF188C-FB5C-EC4E-A62A-CB5245A8B1CE}" presName="rootConnector" presStyleLbl="node4" presStyleIdx="2" presStyleCnt="4"/>
      <dgm:spPr/>
    </dgm:pt>
    <dgm:pt modelId="{5BF63118-2478-2C42-B71D-27B97BDF44B1}" type="pres">
      <dgm:prSet presAssocID="{21EF188C-FB5C-EC4E-A62A-CB5245A8B1CE}" presName="hierChild4" presStyleCnt="0"/>
      <dgm:spPr/>
    </dgm:pt>
    <dgm:pt modelId="{B7B51F97-B41F-6A43-A82F-29C945B30608}" type="pres">
      <dgm:prSet presAssocID="{21EF188C-FB5C-EC4E-A62A-CB5245A8B1CE}" presName="hierChild5" presStyleCnt="0"/>
      <dgm:spPr/>
    </dgm:pt>
    <dgm:pt modelId="{26E9CBF2-6ED2-F441-AA6C-3EE9F1C78F11}" type="pres">
      <dgm:prSet presAssocID="{DAC3E427-29FE-4947-9FED-966B6BA0F096}" presName="Name50" presStyleLbl="parChTrans1D4" presStyleIdx="3" presStyleCnt="4"/>
      <dgm:spPr/>
    </dgm:pt>
    <dgm:pt modelId="{7FB69847-F7F0-C549-9D53-C0A427F28444}" type="pres">
      <dgm:prSet presAssocID="{E9C23AA8-E636-B249-8E1E-F0EAECF8A0AD}" presName="hierRoot2" presStyleCnt="0">
        <dgm:presLayoutVars>
          <dgm:hierBranch val="r"/>
        </dgm:presLayoutVars>
      </dgm:prSet>
      <dgm:spPr/>
    </dgm:pt>
    <dgm:pt modelId="{BF1CB1AA-6E9E-C74F-A62B-D179EBB9B69F}" type="pres">
      <dgm:prSet presAssocID="{E9C23AA8-E636-B249-8E1E-F0EAECF8A0AD}" presName="rootComposite" presStyleCnt="0"/>
      <dgm:spPr/>
    </dgm:pt>
    <dgm:pt modelId="{21D384B6-2E2C-CF42-9762-47C9B62B88CD}" type="pres">
      <dgm:prSet presAssocID="{E9C23AA8-E636-B249-8E1E-F0EAECF8A0AD}" presName="rootText" presStyleLbl="node4" presStyleIdx="3" presStyleCnt="4">
        <dgm:presLayoutVars>
          <dgm:chPref val="3"/>
        </dgm:presLayoutVars>
      </dgm:prSet>
      <dgm:spPr/>
    </dgm:pt>
    <dgm:pt modelId="{CEA1A8A5-D89D-F54D-B7C1-5E4027D39E73}" type="pres">
      <dgm:prSet presAssocID="{E9C23AA8-E636-B249-8E1E-F0EAECF8A0AD}" presName="rootConnector" presStyleLbl="node4" presStyleIdx="3" presStyleCnt="4"/>
      <dgm:spPr/>
    </dgm:pt>
    <dgm:pt modelId="{53573EDA-5FE9-D248-B3F9-86D8DB955B83}" type="pres">
      <dgm:prSet presAssocID="{E9C23AA8-E636-B249-8E1E-F0EAECF8A0AD}" presName="hierChild4" presStyleCnt="0"/>
      <dgm:spPr/>
    </dgm:pt>
    <dgm:pt modelId="{03A9C0BB-2A17-1D48-95B9-C2289892A2DB}" type="pres">
      <dgm:prSet presAssocID="{E9C23AA8-E636-B249-8E1E-F0EAECF8A0AD}" presName="hierChild5" presStyleCnt="0"/>
      <dgm:spPr/>
    </dgm:pt>
    <dgm:pt modelId="{C0394849-7636-8449-A920-1C15A45AF609}" type="pres">
      <dgm:prSet presAssocID="{4EBBA1F1-6B75-0A48-869C-6B4D0797D179}" presName="hierChild5" presStyleCnt="0"/>
      <dgm:spPr/>
    </dgm:pt>
    <dgm:pt modelId="{50B03904-9B33-344C-81DA-2D88A1ECF9DA}" type="pres">
      <dgm:prSet presAssocID="{E55C8B93-3567-3D4A-8F39-C18EFB149AA9}" presName="hierChild5" presStyleCnt="0"/>
      <dgm:spPr/>
    </dgm:pt>
    <dgm:pt modelId="{89F060B5-7265-CE4A-A07A-FE74DEBA277B}" type="pres">
      <dgm:prSet presAssocID="{7A1CC446-87D5-7445-9B99-35A0ED97C7F9}" presName="Name35" presStyleLbl="parChTrans1D2" presStyleIdx="1" presStyleCnt="5"/>
      <dgm:spPr/>
    </dgm:pt>
    <dgm:pt modelId="{0C7313D7-779C-7C4B-B8D6-D55032C0118A}" type="pres">
      <dgm:prSet presAssocID="{26A81311-212A-E349-8C1C-0EF88F5DAEB1}" presName="hierRoot2" presStyleCnt="0">
        <dgm:presLayoutVars>
          <dgm:hierBranch val="r"/>
        </dgm:presLayoutVars>
      </dgm:prSet>
      <dgm:spPr/>
    </dgm:pt>
    <dgm:pt modelId="{5A6FF81E-818C-F548-9C66-D6E4C23285DC}" type="pres">
      <dgm:prSet presAssocID="{26A81311-212A-E349-8C1C-0EF88F5DAEB1}" presName="rootComposite" presStyleCnt="0"/>
      <dgm:spPr/>
    </dgm:pt>
    <dgm:pt modelId="{F197E933-78CF-7142-ABFF-B482867DFD9A}" type="pres">
      <dgm:prSet presAssocID="{26A81311-212A-E349-8C1C-0EF88F5DAEB1}" presName="rootText" presStyleLbl="node2" presStyleIdx="1" presStyleCnt="5">
        <dgm:presLayoutVars>
          <dgm:chPref val="3"/>
        </dgm:presLayoutVars>
      </dgm:prSet>
      <dgm:spPr/>
    </dgm:pt>
    <dgm:pt modelId="{92E2DEBC-35E2-F147-9766-E9CACF196394}" type="pres">
      <dgm:prSet presAssocID="{26A81311-212A-E349-8C1C-0EF88F5DAEB1}" presName="rootConnector" presStyleLbl="node2" presStyleIdx="1" presStyleCnt="5"/>
      <dgm:spPr/>
    </dgm:pt>
    <dgm:pt modelId="{1A48BBE5-040C-AD4C-8AF2-CC7AA5908763}" type="pres">
      <dgm:prSet presAssocID="{26A81311-212A-E349-8C1C-0EF88F5DAEB1}" presName="hierChild4" presStyleCnt="0"/>
      <dgm:spPr/>
    </dgm:pt>
    <dgm:pt modelId="{C12CC3A6-EEB7-464C-BFD9-C6432FCBC34D}" type="pres">
      <dgm:prSet presAssocID="{5CDD3AF7-E5B0-764E-92E7-3A3DA18D4B67}" presName="Name50" presStyleLbl="parChTrans1D3" presStyleIdx="2" presStyleCnt="12"/>
      <dgm:spPr/>
    </dgm:pt>
    <dgm:pt modelId="{6345E330-90F9-6543-9AF8-35A33DAE8075}" type="pres">
      <dgm:prSet presAssocID="{9E357A7C-77C7-2549-AF4C-12296D8D9CED}" presName="hierRoot2" presStyleCnt="0">
        <dgm:presLayoutVars>
          <dgm:hierBranch val="r"/>
        </dgm:presLayoutVars>
      </dgm:prSet>
      <dgm:spPr/>
    </dgm:pt>
    <dgm:pt modelId="{28DF5BBA-7155-564D-9431-3D474036A290}" type="pres">
      <dgm:prSet presAssocID="{9E357A7C-77C7-2549-AF4C-12296D8D9CED}" presName="rootComposite" presStyleCnt="0"/>
      <dgm:spPr/>
    </dgm:pt>
    <dgm:pt modelId="{57D96455-1282-764A-978C-87AA91FEA8A2}" type="pres">
      <dgm:prSet presAssocID="{9E357A7C-77C7-2549-AF4C-12296D8D9CED}" presName="rootText" presStyleLbl="node3" presStyleIdx="2" presStyleCnt="12">
        <dgm:presLayoutVars>
          <dgm:chPref val="3"/>
        </dgm:presLayoutVars>
      </dgm:prSet>
      <dgm:spPr/>
    </dgm:pt>
    <dgm:pt modelId="{0A8E5B77-72B5-CD4A-8820-130668145767}" type="pres">
      <dgm:prSet presAssocID="{9E357A7C-77C7-2549-AF4C-12296D8D9CED}" presName="rootConnector" presStyleLbl="node3" presStyleIdx="2" presStyleCnt="12"/>
      <dgm:spPr/>
    </dgm:pt>
    <dgm:pt modelId="{363C5CD8-CD02-BA46-8416-C909BE2554A2}" type="pres">
      <dgm:prSet presAssocID="{9E357A7C-77C7-2549-AF4C-12296D8D9CED}" presName="hierChild4" presStyleCnt="0"/>
      <dgm:spPr/>
    </dgm:pt>
    <dgm:pt modelId="{6B6EB624-0E99-4D40-8C20-2DD75A497AC8}" type="pres">
      <dgm:prSet presAssocID="{9E357A7C-77C7-2549-AF4C-12296D8D9CED}" presName="hierChild5" presStyleCnt="0"/>
      <dgm:spPr/>
    </dgm:pt>
    <dgm:pt modelId="{FF1D3DDC-85AA-B541-B4AF-92237AF59845}" type="pres">
      <dgm:prSet presAssocID="{490733D8-33C4-CD44-926C-93A835ABAF58}" presName="Name50" presStyleLbl="parChTrans1D3" presStyleIdx="3" presStyleCnt="12"/>
      <dgm:spPr/>
    </dgm:pt>
    <dgm:pt modelId="{4F2FDFC5-E7C9-834E-8044-0654AB6F9E2D}" type="pres">
      <dgm:prSet presAssocID="{FDFDBF21-5E56-9647-A443-6DF5B3F5943A}" presName="hierRoot2" presStyleCnt="0">
        <dgm:presLayoutVars>
          <dgm:hierBranch val="r"/>
        </dgm:presLayoutVars>
      </dgm:prSet>
      <dgm:spPr/>
    </dgm:pt>
    <dgm:pt modelId="{9FC83712-7EE5-004A-B85F-EB973BA537AF}" type="pres">
      <dgm:prSet presAssocID="{FDFDBF21-5E56-9647-A443-6DF5B3F5943A}" presName="rootComposite" presStyleCnt="0"/>
      <dgm:spPr/>
    </dgm:pt>
    <dgm:pt modelId="{0361CAAD-D0AC-FC4A-9E74-0E608C662EE1}" type="pres">
      <dgm:prSet presAssocID="{FDFDBF21-5E56-9647-A443-6DF5B3F5943A}" presName="rootText" presStyleLbl="node3" presStyleIdx="3" presStyleCnt="12">
        <dgm:presLayoutVars>
          <dgm:chPref val="3"/>
        </dgm:presLayoutVars>
      </dgm:prSet>
      <dgm:spPr/>
    </dgm:pt>
    <dgm:pt modelId="{12530964-22E7-DB43-A2E4-7A9745426E99}" type="pres">
      <dgm:prSet presAssocID="{FDFDBF21-5E56-9647-A443-6DF5B3F5943A}" presName="rootConnector" presStyleLbl="node3" presStyleIdx="3" presStyleCnt="12"/>
      <dgm:spPr/>
    </dgm:pt>
    <dgm:pt modelId="{EBCF0967-3AB9-0C4E-98C1-DF6756BCF099}" type="pres">
      <dgm:prSet presAssocID="{FDFDBF21-5E56-9647-A443-6DF5B3F5943A}" presName="hierChild4" presStyleCnt="0"/>
      <dgm:spPr/>
    </dgm:pt>
    <dgm:pt modelId="{4E34784F-7160-CB48-8820-4FBB7B31566A}" type="pres">
      <dgm:prSet presAssocID="{FDFDBF21-5E56-9647-A443-6DF5B3F5943A}" presName="hierChild5" presStyleCnt="0"/>
      <dgm:spPr/>
    </dgm:pt>
    <dgm:pt modelId="{4F88C434-0587-294B-9CE0-4A2C39B76EA1}" type="pres">
      <dgm:prSet presAssocID="{26A81311-212A-E349-8C1C-0EF88F5DAEB1}" presName="hierChild5" presStyleCnt="0"/>
      <dgm:spPr/>
    </dgm:pt>
    <dgm:pt modelId="{D43341EC-0556-2940-9F11-74F37DD66A38}" type="pres">
      <dgm:prSet presAssocID="{478E7E07-4929-B049-9574-EBCCB39AA6AB}" presName="Name35" presStyleLbl="parChTrans1D2" presStyleIdx="2" presStyleCnt="5"/>
      <dgm:spPr/>
    </dgm:pt>
    <dgm:pt modelId="{597CB582-7B56-C24B-9B0A-282EAA672B4D}" type="pres">
      <dgm:prSet presAssocID="{4025CD2F-6682-D341-BAA0-8501718C66AC}" presName="hierRoot2" presStyleCnt="0">
        <dgm:presLayoutVars>
          <dgm:hierBranch val="r"/>
        </dgm:presLayoutVars>
      </dgm:prSet>
      <dgm:spPr/>
    </dgm:pt>
    <dgm:pt modelId="{AB5D67C6-115E-F842-A0D5-C1FB33CE1039}" type="pres">
      <dgm:prSet presAssocID="{4025CD2F-6682-D341-BAA0-8501718C66AC}" presName="rootComposite" presStyleCnt="0"/>
      <dgm:spPr/>
    </dgm:pt>
    <dgm:pt modelId="{1273EF4E-6A1C-634C-B8D6-560D22DCE3F2}" type="pres">
      <dgm:prSet presAssocID="{4025CD2F-6682-D341-BAA0-8501718C66AC}" presName="rootText" presStyleLbl="node2" presStyleIdx="2" presStyleCnt="5">
        <dgm:presLayoutVars>
          <dgm:chPref val="3"/>
        </dgm:presLayoutVars>
      </dgm:prSet>
      <dgm:spPr/>
    </dgm:pt>
    <dgm:pt modelId="{5F76F5B5-0280-0240-9EAB-96C20B107472}" type="pres">
      <dgm:prSet presAssocID="{4025CD2F-6682-D341-BAA0-8501718C66AC}" presName="rootConnector" presStyleLbl="node2" presStyleIdx="2" presStyleCnt="5"/>
      <dgm:spPr/>
    </dgm:pt>
    <dgm:pt modelId="{99C2B6FA-1A43-774D-8D15-328976E8BF0D}" type="pres">
      <dgm:prSet presAssocID="{4025CD2F-6682-D341-BAA0-8501718C66AC}" presName="hierChild4" presStyleCnt="0"/>
      <dgm:spPr/>
    </dgm:pt>
    <dgm:pt modelId="{51FA189A-8C6D-2742-BB0A-7AC0605E4B4E}" type="pres">
      <dgm:prSet presAssocID="{0B75E4BA-F6AE-ED46-ADCA-DCEED9F9426A}" presName="Name50" presStyleLbl="parChTrans1D3" presStyleIdx="4" presStyleCnt="12"/>
      <dgm:spPr/>
    </dgm:pt>
    <dgm:pt modelId="{CC4D3405-408E-0343-9F6E-8E52493FE26F}" type="pres">
      <dgm:prSet presAssocID="{CCDA072E-DC91-6E4E-9DF6-574FCC153FD6}" presName="hierRoot2" presStyleCnt="0">
        <dgm:presLayoutVars>
          <dgm:hierBranch val="r"/>
        </dgm:presLayoutVars>
      </dgm:prSet>
      <dgm:spPr/>
    </dgm:pt>
    <dgm:pt modelId="{920A4CAE-0C11-564D-8725-B4A3107516EF}" type="pres">
      <dgm:prSet presAssocID="{CCDA072E-DC91-6E4E-9DF6-574FCC153FD6}" presName="rootComposite" presStyleCnt="0"/>
      <dgm:spPr/>
    </dgm:pt>
    <dgm:pt modelId="{84CA4ADF-D97A-894A-90C6-B086C8FD168E}" type="pres">
      <dgm:prSet presAssocID="{CCDA072E-DC91-6E4E-9DF6-574FCC153FD6}" presName="rootText" presStyleLbl="node3" presStyleIdx="4" presStyleCnt="12">
        <dgm:presLayoutVars>
          <dgm:chPref val="3"/>
        </dgm:presLayoutVars>
      </dgm:prSet>
      <dgm:spPr/>
    </dgm:pt>
    <dgm:pt modelId="{96C4C311-2B23-8A44-9272-41ACE09753D0}" type="pres">
      <dgm:prSet presAssocID="{CCDA072E-DC91-6E4E-9DF6-574FCC153FD6}" presName="rootConnector" presStyleLbl="node3" presStyleIdx="4" presStyleCnt="12"/>
      <dgm:spPr/>
    </dgm:pt>
    <dgm:pt modelId="{D084A59E-F502-AF49-8BF0-594E55A998D8}" type="pres">
      <dgm:prSet presAssocID="{CCDA072E-DC91-6E4E-9DF6-574FCC153FD6}" presName="hierChild4" presStyleCnt="0"/>
      <dgm:spPr/>
    </dgm:pt>
    <dgm:pt modelId="{CE2D5AB1-6458-5E4D-AC05-360CFDF0028D}" type="pres">
      <dgm:prSet presAssocID="{CCDA072E-DC91-6E4E-9DF6-574FCC153FD6}" presName="hierChild5" presStyleCnt="0"/>
      <dgm:spPr/>
    </dgm:pt>
    <dgm:pt modelId="{C467C62F-1D3F-5A4F-9381-A2C8A10E0ABA}" type="pres">
      <dgm:prSet presAssocID="{096668CB-A514-2546-9107-4B4D9AFD4949}" presName="Name50" presStyleLbl="parChTrans1D3" presStyleIdx="5" presStyleCnt="12"/>
      <dgm:spPr/>
    </dgm:pt>
    <dgm:pt modelId="{8A4A2926-9946-BB4A-A9AA-5A7636C36A1C}" type="pres">
      <dgm:prSet presAssocID="{0AD819E0-727C-6349-93C7-C1B62975561B}" presName="hierRoot2" presStyleCnt="0">
        <dgm:presLayoutVars>
          <dgm:hierBranch val="r"/>
        </dgm:presLayoutVars>
      </dgm:prSet>
      <dgm:spPr/>
    </dgm:pt>
    <dgm:pt modelId="{36AE98B5-9AEB-DE44-AFE5-B75DFF00E74F}" type="pres">
      <dgm:prSet presAssocID="{0AD819E0-727C-6349-93C7-C1B62975561B}" presName="rootComposite" presStyleCnt="0"/>
      <dgm:spPr/>
    </dgm:pt>
    <dgm:pt modelId="{D9CE7DFF-CA7C-444C-BA1E-819897CBCD85}" type="pres">
      <dgm:prSet presAssocID="{0AD819E0-727C-6349-93C7-C1B62975561B}" presName="rootText" presStyleLbl="node3" presStyleIdx="5" presStyleCnt="12">
        <dgm:presLayoutVars>
          <dgm:chPref val="3"/>
        </dgm:presLayoutVars>
      </dgm:prSet>
      <dgm:spPr/>
    </dgm:pt>
    <dgm:pt modelId="{2C0D5463-EBF9-0C40-BE56-BE3EE76D34AB}" type="pres">
      <dgm:prSet presAssocID="{0AD819E0-727C-6349-93C7-C1B62975561B}" presName="rootConnector" presStyleLbl="node3" presStyleIdx="5" presStyleCnt="12"/>
      <dgm:spPr/>
    </dgm:pt>
    <dgm:pt modelId="{3E6B2428-4291-8649-970C-30551460A52B}" type="pres">
      <dgm:prSet presAssocID="{0AD819E0-727C-6349-93C7-C1B62975561B}" presName="hierChild4" presStyleCnt="0"/>
      <dgm:spPr/>
    </dgm:pt>
    <dgm:pt modelId="{768FBB41-8B17-F447-95D7-473EDE4CEF24}" type="pres">
      <dgm:prSet presAssocID="{0AD819E0-727C-6349-93C7-C1B62975561B}" presName="hierChild5" presStyleCnt="0"/>
      <dgm:spPr/>
    </dgm:pt>
    <dgm:pt modelId="{DD70FE52-2076-E74D-9AD4-3178E8EC3426}" type="pres">
      <dgm:prSet presAssocID="{97170688-E2F9-0741-A7A1-335C07F6EDF4}" presName="Name50" presStyleLbl="parChTrans1D3" presStyleIdx="6" presStyleCnt="12"/>
      <dgm:spPr/>
    </dgm:pt>
    <dgm:pt modelId="{6761BD08-95C1-7147-B8E0-E2DEED8DA62D}" type="pres">
      <dgm:prSet presAssocID="{351D2F4D-3C3C-5248-923A-5BCA6AC381D7}" presName="hierRoot2" presStyleCnt="0">
        <dgm:presLayoutVars>
          <dgm:hierBranch val="r"/>
        </dgm:presLayoutVars>
      </dgm:prSet>
      <dgm:spPr/>
    </dgm:pt>
    <dgm:pt modelId="{5C0F474E-2860-F540-870C-FAE6B5AF1120}" type="pres">
      <dgm:prSet presAssocID="{351D2F4D-3C3C-5248-923A-5BCA6AC381D7}" presName="rootComposite" presStyleCnt="0"/>
      <dgm:spPr/>
    </dgm:pt>
    <dgm:pt modelId="{BFCA4CA5-3FB5-534C-BCB8-1827BFBBA8FD}" type="pres">
      <dgm:prSet presAssocID="{351D2F4D-3C3C-5248-923A-5BCA6AC381D7}" presName="rootText" presStyleLbl="node3" presStyleIdx="6" presStyleCnt="12">
        <dgm:presLayoutVars>
          <dgm:chPref val="3"/>
        </dgm:presLayoutVars>
      </dgm:prSet>
      <dgm:spPr/>
    </dgm:pt>
    <dgm:pt modelId="{22F10E00-2F10-CA43-BDF9-895F985A8508}" type="pres">
      <dgm:prSet presAssocID="{351D2F4D-3C3C-5248-923A-5BCA6AC381D7}" presName="rootConnector" presStyleLbl="node3" presStyleIdx="6" presStyleCnt="12"/>
      <dgm:spPr/>
    </dgm:pt>
    <dgm:pt modelId="{7F34F2F2-902B-E840-8CFA-A06839D3BC6B}" type="pres">
      <dgm:prSet presAssocID="{351D2F4D-3C3C-5248-923A-5BCA6AC381D7}" presName="hierChild4" presStyleCnt="0"/>
      <dgm:spPr/>
    </dgm:pt>
    <dgm:pt modelId="{8C4FCC22-8A08-1046-87EA-A61A6C246DC5}" type="pres">
      <dgm:prSet presAssocID="{351D2F4D-3C3C-5248-923A-5BCA6AC381D7}" presName="hierChild5" presStyleCnt="0"/>
      <dgm:spPr/>
    </dgm:pt>
    <dgm:pt modelId="{71533738-7A21-C046-86D2-BB50687815B6}" type="pres">
      <dgm:prSet presAssocID="{4025CD2F-6682-D341-BAA0-8501718C66AC}" presName="hierChild5" presStyleCnt="0"/>
      <dgm:spPr/>
    </dgm:pt>
    <dgm:pt modelId="{5EF611F1-C13B-5A46-BF16-D26C1261B457}" type="pres">
      <dgm:prSet presAssocID="{EED03D01-12B1-6947-89FE-B7FA85B4EBD2}" presName="Name35" presStyleLbl="parChTrans1D2" presStyleIdx="3" presStyleCnt="5"/>
      <dgm:spPr/>
    </dgm:pt>
    <dgm:pt modelId="{BF3BF25E-EE1D-EE4C-AA0A-F4B29EF1EF0D}" type="pres">
      <dgm:prSet presAssocID="{1240CE9F-B3AC-484B-B60B-13CC45A3FB79}" presName="hierRoot2" presStyleCnt="0">
        <dgm:presLayoutVars>
          <dgm:hierBranch val="r"/>
        </dgm:presLayoutVars>
      </dgm:prSet>
      <dgm:spPr/>
    </dgm:pt>
    <dgm:pt modelId="{1F88696C-71C7-3E4E-B741-2BC9C8868D02}" type="pres">
      <dgm:prSet presAssocID="{1240CE9F-B3AC-484B-B60B-13CC45A3FB79}" presName="rootComposite" presStyleCnt="0"/>
      <dgm:spPr/>
    </dgm:pt>
    <dgm:pt modelId="{E91A4069-494F-DC41-B3E5-A66E55E50BBB}" type="pres">
      <dgm:prSet presAssocID="{1240CE9F-B3AC-484B-B60B-13CC45A3FB79}" presName="rootText" presStyleLbl="node2" presStyleIdx="3" presStyleCnt="5">
        <dgm:presLayoutVars>
          <dgm:chPref val="3"/>
        </dgm:presLayoutVars>
      </dgm:prSet>
      <dgm:spPr/>
    </dgm:pt>
    <dgm:pt modelId="{432F57C3-0745-0B4F-8990-674022608F08}" type="pres">
      <dgm:prSet presAssocID="{1240CE9F-B3AC-484B-B60B-13CC45A3FB79}" presName="rootConnector" presStyleLbl="node2" presStyleIdx="3" presStyleCnt="5"/>
      <dgm:spPr/>
    </dgm:pt>
    <dgm:pt modelId="{BA48E5A9-4CE6-6E49-AEA3-1D77DF5B44A2}" type="pres">
      <dgm:prSet presAssocID="{1240CE9F-B3AC-484B-B60B-13CC45A3FB79}" presName="hierChild4" presStyleCnt="0"/>
      <dgm:spPr/>
    </dgm:pt>
    <dgm:pt modelId="{A4A35964-7E74-FE42-8EBA-2973DEE46895}" type="pres">
      <dgm:prSet presAssocID="{02400FDB-B627-C442-A5B6-EA146F87ABD5}" presName="Name50" presStyleLbl="parChTrans1D3" presStyleIdx="7" presStyleCnt="12"/>
      <dgm:spPr/>
    </dgm:pt>
    <dgm:pt modelId="{5889C42D-2695-8E42-A535-07A4EC798929}" type="pres">
      <dgm:prSet presAssocID="{2F5E9EE7-C603-C34A-A509-14D94213D7C3}" presName="hierRoot2" presStyleCnt="0">
        <dgm:presLayoutVars>
          <dgm:hierBranch val="r"/>
        </dgm:presLayoutVars>
      </dgm:prSet>
      <dgm:spPr/>
    </dgm:pt>
    <dgm:pt modelId="{92EC814A-7BC9-CA45-9BF1-36204BE89875}" type="pres">
      <dgm:prSet presAssocID="{2F5E9EE7-C603-C34A-A509-14D94213D7C3}" presName="rootComposite" presStyleCnt="0"/>
      <dgm:spPr/>
    </dgm:pt>
    <dgm:pt modelId="{170E3071-B66C-9044-BB02-62545D9BDA41}" type="pres">
      <dgm:prSet presAssocID="{2F5E9EE7-C603-C34A-A509-14D94213D7C3}" presName="rootText" presStyleLbl="node3" presStyleIdx="7" presStyleCnt="12">
        <dgm:presLayoutVars>
          <dgm:chPref val="3"/>
        </dgm:presLayoutVars>
      </dgm:prSet>
      <dgm:spPr/>
    </dgm:pt>
    <dgm:pt modelId="{38018E6F-1CA3-2147-8456-2AA37CA326E7}" type="pres">
      <dgm:prSet presAssocID="{2F5E9EE7-C603-C34A-A509-14D94213D7C3}" presName="rootConnector" presStyleLbl="node3" presStyleIdx="7" presStyleCnt="12"/>
      <dgm:spPr/>
    </dgm:pt>
    <dgm:pt modelId="{61EF3FC4-6F63-0140-8D62-FFDFFA655CA5}" type="pres">
      <dgm:prSet presAssocID="{2F5E9EE7-C603-C34A-A509-14D94213D7C3}" presName="hierChild4" presStyleCnt="0"/>
      <dgm:spPr/>
    </dgm:pt>
    <dgm:pt modelId="{E4AEED34-BFA4-AE45-ABAF-6A3267971F24}" type="pres">
      <dgm:prSet presAssocID="{2F5E9EE7-C603-C34A-A509-14D94213D7C3}" presName="hierChild5" presStyleCnt="0"/>
      <dgm:spPr/>
    </dgm:pt>
    <dgm:pt modelId="{8DB9D12E-5C2D-414B-BFD1-F0F136AB4A70}" type="pres">
      <dgm:prSet presAssocID="{240F680C-5C38-154E-81F7-A88707E3D79D}" presName="Name50" presStyleLbl="parChTrans1D3" presStyleIdx="8" presStyleCnt="12"/>
      <dgm:spPr/>
    </dgm:pt>
    <dgm:pt modelId="{CD42D6D5-582B-E043-8212-D2A168B5D270}" type="pres">
      <dgm:prSet presAssocID="{B76288D8-373D-164D-8147-B73D46FF1930}" presName="hierRoot2" presStyleCnt="0">
        <dgm:presLayoutVars>
          <dgm:hierBranch val="r"/>
        </dgm:presLayoutVars>
      </dgm:prSet>
      <dgm:spPr/>
    </dgm:pt>
    <dgm:pt modelId="{9A9B347F-C675-CE47-9E7F-D0A2376A5A51}" type="pres">
      <dgm:prSet presAssocID="{B76288D8-373D-164D-8147-B73D46FF1930}" presName="rootComposite" presStyleCnt="0"/>
      <dgm:spPr/>
    </dgm:pt>
    <dgm:pt modelId="{2C6052F9-8594-6749-9971-736E35E9579D}" type="pres">
      <dgm:prSet presAssocID="{B76288D8-373D-164D-8147-B73D46FF1930}" presName="rootText" presStyleLbl="node3" presStyleIdx="8" presStyleCnt="12">
        <dgm:presLayoutVars>
          <dgm:chPref val="3"/>
        </dgm:presLayoutVars>
      </dgm:prSet>
      <dgm:spPr/>
    </dgm:pt>
    <dgm:pt modelId="{B5B17AA7-5E3B-0E42-95F4-9DAD63E9BD8F}" type="pres">
      <dgm:prSet presAssocID="{B76288D8-373D-164D-8147-B73D46FF1930}" presName="rootConnector" presStyleLbl="node3" presStyleIdx="8" presStyleCnt="12"/>
      <dgm:spPr/>
    </dgm:pt>
    <dgm:pt modelId="{06B519E2-8C82-1148-B4E7-CFB760455703}" type="pres">
      <dgm:prSet presAssocID="{B76288D8-373D-164D-8147-B73D46FF1930}" presName="hierChild4" presStyleCnt="0"/>
      <dgm:spPr/>
    </dgm:pt>
    <dgm:pt modelId="{E5DDE977-B761-BB4A-B887-332871DF9660}" type="pres">
      <dgm:prSet presAssocID="{B76288D8-373D-164D-8147-B73D46FF1930}" presName="hierChild5" presStyleCnt="0"/>
      <dgm:spPr/>
    </dgm:pt>
    <dgm:pt modelId="{1B767914-9294-9A4B-A4AB-82DB853EEC99}" type="pres">
      <dgm:prSet presAssocID="{2BA6D285-60A7-A947-BE06-8EEF674DE8FB}" presName="Name50" presStyleLbl="parChTrans1D3" presStyleIdx="9" presStyleCnt="12"/>
      <dgm:spPr/>
    </dgm:pt>
    <dgm:pt modelId="{FAEF482B-B3D2-3A40-A163-84621AC6691E}" type="pres">
      <dgm:prSet presAssocID="{EEF0CF86-17BC-5D49-ACF1-FA78F26DA7FF}" presName="hierRoot2" presStyleCnt="0">
        <dgm:presLayoutVars>
          <dgm:hierBranch val="r"/>
        </dgm:presLayoutVars>
      </dgm:prSet>
      <dgm:spPr/>
    </dgm:pt>
    <dgm:pt modelId="{92048CD7-8037-9246-BCDC-9847E8CD8E47}" type="pres">
      <dgm:prSet presAssocID="{EEF0CF86-17BC-5D49-ACF1-FA78F26DA7FF}" presName="rootComposite" presStyleCnt="0"/>
      <dgm:spPr/>
    </dgm:pt>
    <dgm:pt modelId="{8E4D4BA1-B98F-3D42-A7F9-86E6A075C4A8}" type="pres">
      <dgm:prSet presAssocID="{EEF0CF86-17BC-5D49-ACF1-FA78F26DA7FF}" presName="rootText" presStyleLbl="node3" presStyleIdx="9" presStyleCnt="12">
        <dgm:presLayoutVars>
          <dgm:chPref val="3"/>
        </dgm:presLayoutVars>
      </dgm:prSet>
      <dgm:spPr/>
    </dgm:pt>
    <dgm:pt modelId="{D320826A-8734-1B41-8115-D05B023306D0}" type="pres">
      <dgm:prSet presAssocID="{EEF0CF86-17BC-5D49-ACF1-FA78F26DA7FF}" presName="rootConnector" presStyleLbl="node3" presStyleIdx="9" presStyleCnt="12"/>
      <dgm:spPr/>
    </dgm:pt>
    <dgm:pt modelId="{13473BC7-E1F4-B148-B828-6C0095DF84C6}" type="pres">
      <dgm:prSet presAssocID="{EEF0CF86-17BC-5D49-ACF1-FA78F26DA7FF}" presName="hierChild4" presStyleCnt="0"/>
      <dgm:spPr/>
    </dgm:pt>
    <dgm:pt modelId="{77930935-912D-3942-8D8C-27ACFD55D3AE}" type="pres">
      <dgm:prSet presAssocID="{EEF0CF86-17BC-5D49-ACF1-FA78F26DA7FF}" presName="hierChild5" presStyleCnt="0"/>
      <dgm:spPr/>
    </dgm:pt>
    <dgm:pt modelId="{B733E071-7C31-1441-A60A-6FF734A2BB2E}" type="pres">
      <dgm:prSet presAssocID="{1240CE9F-B3AC-484B-B60B-13CC45A3FB79}" presName="hierChild5" presStyleCnt="0"/>
      <dgm:spPr/>
    </dgm:pt>
    <dgm:pt modelId="{B4DB40D7-1C3B-3A44-93C9-21B1E4430C3A}" type="pres">
      <dgm:prSet presAssocID="{87BC6120-68DC-1247-B4DE-B3EBFE83D8F9}" presName="Name35" presStyleLbl="parChTrans1D2" presStyleIdx="4" presStyleCnt="5"/>
      <dgm:spPr/>
    </dgm:pt>
    <dgm:pt modelId="{9FE53E7F-34BB-224C-9844-9209D869D58C}" type="pres">
      <dgm:prSet presAssocID="{2ECA7887-093E-4E41-ACD1-D1972E0F9A92}" presName="hierRoot2" presStyleCnt="0">
        <dgm:presLayoutVars>
          <dgm:hierBranch val="r"/>
        </dgm:presLayoutVars>
      </dgm:prSet>
      <dgm:spPr/>
    </dgm:pt>
    <dgm:pt modelId="{04664914-A94D-C74F-882A-6D13B3E3D89D}" type="pres">
      <dgm:prSet presAssocID="{2ECA7887-093E-4E41-ACD1-D1972E0F9A92}" presName="rootComposite" presStyleCnt="0"/>
      <dgm:spPr/>
    </dgm:pt>
    <dgm:pt modelId="{BB53C6E8-2B0E-0E47-BA60-17711900953B}" type="pres">
      <dgm:prSet presAssocID="{2ECA7887-093E-4E41-ACD1-D1972E0F9A92}" presName="rootText" presStyleLbl="node2" presStyleIdx="4" presStyleCnt="5">
        <dgm:presLayoutVars>
          <dgm:chPref val="3"/>
        </dgm:presLayoutVars>
      </dgm:prSet>
      <dgm:spPr/>
    </dgm:pt>
    <dgm:pt modelId="{E5DFE6DE-1A4B-C242-BBA1-CD4D492349E3}" type="pres">
      <dgm:prSet presAssocID="{2ECA7887-093E-4E41-ACD1-D1972E0F9A92}" presName="rootConnector" presStyleLbl="node2" presStyleIdx="4" presStyleCnt="5"/>
      <dgm:spPr/>
    </dgm:pt>
    <dgm:pt modelId="{C702A314-4C8A-7346-9E33-65542F809FD6}" type="pres">
      <dgm:prSet presAssocID="{2ECA7887-093E-4E41-ACD1-D1972E0F9A92}" presName="hierChild4" presStyleCnt="0"/>
      <dgm:spPr/>
    </dgm:pt>
    <dgm:pt modelId="{3DD8C8B1-8654-D946-8975-34E0F9CD44C4}" type="pres">
      <dgm:prSet presAssocID="{D11D1E9D-D7AF-BA4D-A2F4-B976D5883B5B}" presName="Name50" presStyleLbl="parChTrans1D3" presStyleIdx="10" presStyleCnt="12"/>
      <dgm:spPr/>
    </dgm:pt>
    <dgm:pt modelId="{552CABB7-CFF8-7B4B-A25C-88928D3ED8D3}" type="pres">
      <dgm:prSet presAssocID="{B96FC175-E982-AF44-A8BC-7DB9EE9E631C}" presName="hierRoot2" presStyleCnt="0">
        <dgm:presLayoutVars>
          <dgm:hierBranch val="r"/>
        </dgm:presLayoutVars>
      </dgm:prSet>
      <dgm:spPr/>
    </dgm:pt>
    <dgm:pt modelId="{9E042B2B-30EB-2942-B154-F3E595691D89}" type="pres">
      <dgm:prSet presAssocID="{B96FC175-E982-AF44-A8BC-7DB9EE9E631C}" presName="rootComposite" presStyleCnt="0"/>
      <dgm:spPr/>
    </dgm:pt>
    <dgm:pt modelId="{79571EF5-7435-C941-9F95-C30DCB8372EF}" type="pres">
      <dgm:prSet presAssocID="{B96FC175-E982-AF44-A8BC-7DB9EE9E631C}" presName="rootText" presStyleLbl="node3" presStyleIdx="10" presStyleCnt="12">
        <dgm:presLayoutVars>
          <dgm:chPref val="3"/>
        </dgm:presLayoutVars>
      </dgm:prSet>
      <dgm:spPr/>
    </dgm:pt>
    <dgm:pt modelId="{5AF6DFFC-98CF-C34F-AB51-2EC24DB0B9A4}" type="pres">
      <dgm:prSet presAssocID="{B96FC175-E982-AF44-A8BC-7DB9EE9E631C}" presName="rootConnector" presStyleLbl="node3" presStyleIdx="10" presStyleCnt="12"/>
      <dgm:spPr/>
    </dgm:pt>
    <dgm:pt modelId="{965B1C27-B652-864A-80FF-B0C75F08EB9D}" type="pres">
      <dgm:prSet presAssocID="{B96FC175-E982-AF44-A8BC-7DB9EE9E631C}" presName="hierChild4" presStyleCnt="0"/>
      <dgm:spPr/>
    </dgm:pt>
    <dgm:pt modelId="{9DD45DFB-C29A-3240-BCD1-F1CA0A155836}" type="pres">
      <dgm:prSet presAssocID="{B96FC175-E982-AF44-A8BC-7DB9EE9E631C}" presName="hierChild5" presStyleCnt="0"/>
      <dgm:spPr/>
    </dgm:pt>
    <dgm:pt modelId="{230D9C41-A605-AF48-B84C-9C4133CD2584}" type="pres">
      <dgm:prSet presAssocID="{EBB05A6B-596D-284F-BEF8-7C8403E113B6}" presName="Name50" presStyleLbl="parChTrans1D3" presStyleIdx="11" presStyleCnt="12"/>
      <dgm:spPr/>
    </dgm:pt>
    <dgm:pt modelId="{3FFFED43-8312-B642-BA9A-102E249538F0}" type="pres">
      <dgm:prSet presAssocID="{55EBD29D-8C63-F542-8777-6BEE75777659}" presName="hierRoot2" presStyleCnt="0">
        <dgm:presLayoutVars>
          <dgm:hierBranch val="r"/>
        </dgm:presLayoutVars>
      </dgm:prSet>
      <dgm:spPr/>
    </dgm:pt>
    <dgm:pt modelId="{AA07F8B9-C661-044B-8893-3B4B5AA3D952}" type="pres">
      <dgm:prSet presAssocID="{55EBD29D-8C63-F542-8777-6BEE75777659}" presName="rootComposite" presStyleCnt="0"/>
      <dgm:spPr/>
    </dgm:pt>
    <dgm:pt modelId="{A8A4E20D-6E68-0043-A905-513DDDF8F66D}" type="pres">
      <dgm:prSet presAssocID="{55EBD29D-8C63-F542-8777-6BEE75777659}" presName="rootText" presStyleLbl="node3" presStyleIdx="11" presStyleCnt="12">
        <dgm:presLayoutVars>
          <dgm:chPref val="3"/>
        </dgm:presLayoutVars>
      </dgm:prSet>
      <dgm:spPr/>
    </dgm:pt>
    <dgm:pt modelId="{EA6C2370-DA80-324D-A9C3-AA37F7FE42D6}" type="pres">
      <dgm:prSet presAssocID="{55EBD29D-8C63-F542-8777-6BEE75777659}" presName="rootConnector" presStyleLbl="node3" presStyleIdx="11" presStyleCnt="12"/>
      <dgm:spPr/>
    </dgm:pt>
    <dgm:pt modelId="{5DD964C0-44B8-7F4C-8AC6-CB9839D23F80}" type="pres">
      <dgm:prSet presAssocID="{55EBD29D-8C63-F542-8777-6BEE75777659}" presName="hierChild4" presStyleCnt="0"/>
      <dgm:spPr/>
    </dgm:pt>
    <dgm:pt modelId="{FB7D5566-7AFC-494B-B938-2E304794DE4D}" type="pres">
      <dgm:prSet presAssocID="{55EBD29D-8C63-F542-8777-6BEE75777659}" presName="hierChild5" presStyleCnt="0"/>
      <dgm:spPr/>
    </dgm:pt>
    <dgm:pt modelId="{F5C818DA-64B8-874D-9F20-BABECF531076}" type="pres">
      <dgm:prSet presAssocID="{2ECA7887-093E-4E41-ACD1-D1972E0F9A92}" presName="hierChild5" presStyleCnt="0"/>
      <dgm:spPr/>
    </dgm:pt>
    <dgm:pt modelId="{C5FACF30-C4A1-054D-9BDA-CC63FA838235}" type="pres">
      <dgm:prSet presAssocID="{329F6E09-36AE-8E4C-80B1-7BB6DB36E554}" presName="hierChild3" presStyleCnt="0"/>
      <dgm:spPr/>
    </dgm:pt>
  </dgm:ptLst>
  <dgm:cxnLst>
    <dgm:cxn modelId="{0F12D203-0B12-A24B-AED1-83FA1817EDFF}" type="presOf" srcId="{7DD7B68E-8172-DC4C-A0B3-A48646D75F65}" destId="{C12FB255-379C-9841-B5A8-DB764E351112}" srcOrd="0" destOrd="0" presId="urn:microsoft.com/office/officeart/2005/8/layout/orgChart1"/>
    <dgm:cxn modelId="{2E9A820B-EF9D-4549-9FB9-C3D74AF0BD5C}" type="presOf" srcId="{B76288D8-373D-164D-8147-B73D46FF1930}" destId="{B5B17AA7-5E3B-0E42-95F4-9DAD63E9BD8F}" srcOrd="1" destOrd="0" presId="urn:microsoft.com/office/officeart/2005/8/layout/orgChart1"/>
    <dgm:cxn modelId="{38667F10-A2B6-F244-9E20-13630D98DE46}" type="presOf" srcId="{B96FC175-E982-AF44-A8BC-7DB9EE9E631C}" destId="{79571EF5-7435-C941-9F95-C30DCB8372EF}" srcOrd="0" destOrd="0" presId="urn:microsoft.com/office/officeart/2005/8/layout/orgChart1"/>
    <dgm:cxn modelId="{498B6F15-C4CC-F64C-82D4-CC9EE6E2AFDA}" type="presOf" srcId="{0AD819E0-727C-6349-93C7-C1B62975561B}" destId="{2C0D5463-EBF9-0C40-BE56-BE3EE76D34AB}" srcOrd="1" destOrd="0" presId="urn:microsoft.com/office/officeart/2005/8/layout/orgChart1"/>
    <dgm:cxn modelId="{705FF21D-DA09-CB43-B8DA-1D23B107A12B}" srcId="{4025CD2F-6682-D341-BAA0-8501718C66AC}" destId="{CCDA072E-DC91-6E4E-9DF6-574FCC153FD6}" srcOrd="0" destOrd="0" parTransId="{0B75E4BA-F6AE-ED46-ADCA-DCEED9F9426A}" sibTransId="{965453E5-BFEB-444C-B7F4-4CBB31F2F16B}"/>
    <dgm:cxn modelId="{2E21A721-B207-184E-A3CA-BA75CE455CFF}" type="presOf" srcId="{351D2F4D-3C3C-5248-923A-5BCA6AC381D7}" destId="{BFCA4CA5-3FB5-534C-BCB8-1827BFBBA8FD}" srcOrd="0" destOrd="0" presId="urn:microsoft.com/office/officeart/2005/8/layout/orgChart1"/>
    <dgm:cxn modelId="{0EB41B22-7467-B943-997D-38BA48D6D28E}" srcId="{4025CD2F-6682-D341-BAA0-8501718C66AC}" destId="{0AD819E0-727C-6349-93C7-C1B62975561B}" srcOrd="1" destOrd="0" parTransId="{096668CB-A514-2546-9107-4B4D9AFD4949}" sibTransId="{6361AC2E-DA41-474D-86C9-46CF116AE439}"/>
    <dgm:cxn modelId="{2F0F8B22-7074-0E45-9ED0-8FDD482B6014}" type="presOf" srcId="{351D2F4D-3C3C-5248-923A-5BCA6AC381D7}" destId="{22F10E00-2F10-CA43-BDF9-895F985A8508}" srcOrd="1" destOrd="0" presId="urn:microsoft.com/office/officeart/2005/8/layout/orgChart1"/>
    <dgm:cxn modelId="{56FBBF22-94DD-9A45-AE56-10FD16C3DA7C}" srcId="{1240CE9F-B3AC-484B-B60B-13CC45A3FB79}" destId="{2F5E9EE7-C603-C34A-A509-14D94213D7C3}" srcOrd="0" destOrd="0" parTransId="{02400FDB-B627-C442-A5B6-EA146F87ABD5}" sibTransId="{5B4AA72B-B931-6249-AEE0-133D0971796A}"/>
    <dgm:cxn modelId="{B4FD9524-3D3C-134D-A39A-55B24E80011F}" srcId="{26A81311-212A-E349-8C1C-0EF88F5DAEB1}" destId="{9E357A7C-77C7-2549-AF4C-12296D8D9CED}" srcOrd="0" destOrd="0" parTransId="{5CDD3AF7-E5B0-764E-92E7-3A3DA18D4B67}" sibTransId="{3458558D-5B4A-1D41-B401-0962E74A53B1}"/>
    <dgm:cxn modelId="{F36E4025-6E0F-BF4C-A828-BD0031328835}" type="presOf" srcId="{5CDD3AF7-E5B0-764E-92E7-3A3DA18D4B67}" destId="{C12CC3A6-EEB7-464C-BFD9-C6432FCBC34D}" srcOrd="0" destOrd="0" presId="urn:microsoft.com/office/officeart/2005/8/layout/orgChart1"/>
    <dgm:cxn modelId="{97229B2A-A6DA-744A-AB1A-1C89ECF43962}" srcId="{78C91D65-DE42-6643-BAD2-A050AB439E88}" destId="{329F6E09-36AE-8E4C-80B1-7BB6DB36E554}" srcOrd="0" destOrd="0" parTransId="{E11D6CEB-F150-4244-8098-76B55E723135}" sibTransId="{C1B91762-E2A9-2B4A-A022-771E616A908A}"/>
    <dgm:cxn modelId="{BFF5A02E-8EC6-5740-B103-60C7FC19F7A1}" type="presOf" srcId="{55EBD29D-8C63-F542-8777-6BEE75777659}" destId="{EA6C2370-DA80-324D-A9C3-AA37F7FE42D6}" srcOrd="1" destOrd="0" presId="urn:microsoft.com/office/officeart/2005/8/layout/orgChart1"/>
    <dgm:cxn modelId="{ABF73330-AE77-864F-8BB0-83020926774A}" type="presOf" srcId="{26A81311-212A-E349-8C1C-0EF88F5DAEB1}" destId="{92E2DEBC-35E2-F147-9766-E9CACF196394}" srcOrd="1" destOrd="0" presId="urn:microsoft.com/office/officeart/2005/8/layout/orgChart1"/>
    <dgm:cxn modelId="{CC53C135-20E6-E649-8EDC-A824BD8D27BE}" srcId="{E55C8B93-3567-3D4A-8F39-C18EFB149AA9}" destId="{7DD7B68E-8172-DC4C-A0B3-A48646D75F65}" srcOrd="0" destOrd="0" parTransId="{F379C98D-C6FB-1145-99FD-A9AC4917975F}" sibTransId="{81564DA3-F068-284C-80DF-EF49E0DB372D}"/>
    <dgm:cxn modelId="{3D1ED638-A298-794F-B956-A361BCA7CF5C}" srcId="{4EBBA1F1-6B75-0A48-869C-6B4D0797D179}" destId="{21EF188C-FB5C-EC4E-A62A-CB5245A8B1CE}" srcOrd="0" destOrd="0" parTransId="{02A83034-D892-7E4B-A67A-646E70475138}" sibTransId="{C98C8955-A857-214A-A878-2F6C150D7A2D}"/>
    <dgm:cxn modelId="{364ED841-355A-C74E-97A4-E88A8C3A7DC9}" type="presOf" srcId="{26A81311-212A-E349-8C1C-0EF88F5DAEB1}" destId="{F197E933-78CF-7142-ABFF-B482867DFD9A}" srcOrd="0" destOrd="0" presId="urn:microsoft.com/office/officeart/2005/8/layout/orgChart1"/>
    <dgm:cxn modelId="{A44E0A42-9774-B84C-B6A7-86F9F801F722}" type="presOf" srcId="{79A64574-76C5-D546-AE7F-26EC0753B2BE}" destId="{C8A1B922-C9B5-E349-A858-12CF27838918}" srcOrd="0" destOrd="0" presId="urn:microsoft.com/office/officeart/2005/8/layout/orgChart1"/>
    <dgm:cxn modelId="{CA678342-9E75-874A-A2D2-6EFCAD0CFBD7}" type="presOf" srcId="{DA629A1E-D3EA-984A-9483-372B6C56978A}" destId="{3FF194DF-711A-DB44-8AC0-E848BF88C9EE}" srcOrd="0" destOrd="0" presId="urn:microsoft.com/office/officeart/2005/8/layout/orgChart1"/>
    <dgm:cxn modelId="{66B15343-C736-4C4B-AA52-E4B4CF51AC71}" srcId="{329F6E09-36AE-8E4C-80B1-7BB6DB36E554}" destId="{1240CE9F-B3AC-484B-B60B-13CC45A3FB79}" srcOrd="3" destOrd="0" parTransId="{EED03D01-12B1-6947-89FE-B7FA85B4EBD2}" sibTransId="{165501D2-5E57-FF4A-A1B6-E6D08DB79C44}"/>
    <dgm:cxn modelId="{9F17E443-72CF-6C46-B76F-8DEAE6698C4F}" srcId="{1240CE9F-B3AC-484B-B60B-13CC45A3FB79}" destId="{EEF0CF86-17BC-5D49-ACF1-FA78F26DA7FF}" srcOrd="2" destOrd="0" parTransId="{2BA6D285-60A7-A947-BE06-8EEF674DE8FB}" sibTransId="{84AF7187-0E56-1649-9146-B8C97886989E}"/>
    <dgm:cxn modelId="{08461D50-FBBE-304A-9B88-6D67BE56AF76}" type="presOf" srcId="{1240CE9F-B3AC-484B-B60B-13CC45A3FB79}" destId="{E91A4069-494F-DC41-B3E5-A66E55E50BBB}" srcOrd="0" destOrd="0" presId="urn:microsoft.com/office/officeart/2005/8/layout/orgChart1"/>
    <dgm:cxn modelId="{C2141351-F86D-1F4B-947C-77699496E694}" type="presOf" srcId="{97170688-E2F9-0741-A7A1-335C07F6EDF4}" destId="{DD70FE52-2076-E74D-9AD4-3178E8EC3426}" srcOrd="0" destOrd="0" presId="urn:microsoft.com/office/officeart/2005/8/layout/orgChart1"/>
    <dgm:cxn modelId="{D40CCD51-53B1-C14F-8DA3-A3812BF5C3BF}" type="presOf" srcId="{0AD819E0-727C-6349-93C7-C1B62975561B}" destId="{D9CE7DFF-CA7C-444C-BA1E-819897CBCD85}" srcOrd="0" destOrd="0" presId="urn:microsoft.com/office/officeart/2005/8/layout/orgChart1"/>
    <dgm:cxn modelId="{ED133E52-C055-4F46-9093-48262F94F7C8}" type="presOf" srcId="{CCDA072E-DC91-6E4E-9DF6-574FCC153FD6}" destId="{84CA4ADF-D97A-894A-90C6-B086C8FD168E}" srcOrd="0" destOrd="0" presId="urn:microsoft.com/office/officeart/2005/8/layout/orgChart1"/>
    <dgm:cxn modelId="{2F547154-72C1-5F4C-8AA9-F441CC15B01B}" type="presOf" srcId="{79A64574-76C5-D546-AE7F-26EC0753B2BE}" destId="{76DA1018-3B0F-C945-8122-80C1BE1E042D}" srcOrd="1" destOrd="0" presId="urn:microsoft.com/office/officeart/2005/8/layout/orgChart1"/>
    <dgm:cxn modelId="{A0440755-E66C-E64F-A21C-8E58B4B075C3}" type="presOf" srcId="{329F6E09-36AE-8E4C-80B1-7BB6DB36E554}" destId="{AED4E576-0CEC-734F-AC2A-7C379A120207}" srcOrd="0" destOrd="0" presId="urn:microsoft.com/office/officeart/2005/8/layout/orgChart1"/>
    <dgm:cxn modelId="{47C36855-B040-3748-A63F-B5C3B7838BC3}" type="presOf" srcId="{478E7E07-4929-B049-9574-EBCCB39AA6AB}" destId="{D43341EC-0556-2940-9F11-74F37DD66A38}" srcOrd="0" destOrd="0" presId="urn:microsoft.com/office/officeart/2005/8/layout/orgChart1"/>
    <dgm:cxn modelId="{BEF4EF55-336F-B943-921A-814A90D8B67E}" type="presOf" srcId="{02400FDB-B627-C442-A5B6-EA146F87ABD5}" destId="{A4A35964-7E74-FE42-8EBA-2973DEE46895}" srcOrd="0" destOrd="0" presId="urn:microsoft.com/office/officeart/2005/8/layout/orgChart1"/>
    <dgm:cxn modelId="{3EC22956-6393-BD4F-B634-E4EF376E9E08}" type="presOf" srcId="{21EF188C-FB5C-EC4E-A62A-CB5245A8B1CE}" destId="{FAF0A873-3A08-F845-9CE2-817EC6402A31}" srcOrd="1" destOrd="0" presId="urn:microsoft.com/office/officeart/2005/8/layout/orgChart1"/>
    <dgm:cxn modelId="{B67F0D58-3950-B44D-8D65-1E5A8F8D9BFA}" type="presOf" srcId="{E9C23AA8-E636-B249-8E1E-F0EAECF8A0AD}" destId="{CEA1A8A5-D89D-F54D-B7C1-5E4027D39E73}" srcOrd="1" destOrd="0" presId="urn:microsoft.com/office/officeart/2005/8/layout/orgChart1"/>
    <dgm:cxn modelId="{7B70DD5A-A176-2143-93E9-2D07B2345B20}" srcId="{329F6E09-36AE-8E4C-80B1-7BB6DB36E554}" destId="{26A81311-212A-E349-8C1C-0EF88F5DAEB1}" srcOrd="1" destOrd="0" parTransId="{7A1CC446-87D5-7445-9B99-35A0ED97C7F9}" sibTransId="{7BF98886-9003-494E-A121-535C4CD31E7A}"/>
    <dgm:cxn modelId="{CECF6D5C-7FD3-AC43-8CBF-963C1DCF7E61}" srcId="{4025CD2F-6682-D341-BAA0-8501718C66AC}" destId="{351D2F4D-3C3C-5248-923A-5BCA6AC381D7}" srcOrd="2" destOrd="0" parTransId="{97170688-E2F9-0741-A7A1-335C07F6EDF4}" sibTransId="{3F818485-889A-6648-AC1D-A2D37073661B}"/>
    <dgm:cxn modelId="{B6480D5D-7DCA-2E4E-9219-5D3E9BC361D0}" type="presOf" srcId="{096668CB-A514-2546-9107-4B4D9AFD4949}" destId="{C467C62F-1D3F-5A4F-9381-A2C8A10E0ABA}" srcOrd="0" destOrd="0" presId="urn:microsoft.com/office/officeart/2005/8/layout/orgChart1"/>
    <dgm:cxn modelId="{FF990D64-4401-C14E-A301-264777C89A88}" srcId="{329F6E09-36AE-8E4C-80B1-7BB6DB36E554}" destId="{4025CD2F-6682-D341-BAA0-8501718C66AC}" srcOrd="2" destOrd="0" parTransId="{478E7E07-4929-B049-9574-EBCCB39AA6AB}" sibTransId="{9CFDE737-27F5-D841-BE6A-0B2FC4BFE425}"/>
    <dgm:cxn modelId="{A1181769-5179-3F41-9AEC-FC53EBE1FE48}" type="presOf" srcId="{02A83034-D892-7E4B-A67A-646E70475138}" destId="{07ECE19B-BFEB-954C-88C7-762A9BB9F30D}" srcOrd="0" destOrd="0" presId="urn:microsoft.com/office/officeart/2005/8/layout/orgChart1"/>
    <dgm:cxn modelId="{D3F4A56D-AB03-8E47-AD4F-D781F7225F00}" srcId="{7DD7B68E-8172-DC4C-A0B3-A48646D75F65}" destId="{79A64574-76C5-D546-AE7F-26EC0753B2BE}" srcOrd="0" destOrd="0" parTransId="{9E6589D8-487E-F941-A8A0-C005FF87F730}" sibTransId="{850EC43A-6BE7-134A-857A-E0CD587A8100}"/>
    <dgm:cxn modelId="{DF572270-F7E1-6747-A028-504374C92A39}" type="presOf" srcId="{EEF0CF86-17BC-5D49-ACF1-FA78F26DA7FF}" destId="{D320826A-8734-1B41-8115-D05B023306D0}" srcOrd="1" destOrd="0" presId="urn:microsoft.com/office/officeart/2005/8/layout/orgChart1"/>
    <dgm:cxn modelId="{01779D73-B7F5-E44C-BE66-3E912721E387}" srcId="{26A81311-212A-E349-8C1C-0EF88F5DAEB1}" destId="{FDFDBF21-5E56-9647-A443-6DF5B3F5943A}" srcOrd="1" destOrd="0" parTransId="{490733D8-33C4-CD44-926C-93A835ABAF58}" sibTransId="{3238E4B6-7A45-3F42-9180-6B6CA62FA9FB}"/>
    <dgm:cxn modelId="{39EC3076-EF33-B340-8FD5-9FB880250905}" srcId="{2ECA7887-093E-4E41-ACD1-D1972E0F9A92}" destId="{55EBD29D-8C63-F542-8777-6BEE75777659}" srcOrd="1" destOrd="0" parTransId="{EBB05A6B-596D-284F-BEF8-7C8403E113B6}" sibTransId="{AEDFE659-CB7C-5642-A8F8-22CA67A8A292}"/>
    <dgm:cxn modelId="{65A9BA76-C309-5E49-A1A3-E0CCD3634B32}" type="presOf" srcId="{9E357A7C-77C7-2549-AF4C-12296D8D9CED}" destId="{57D96455-1282-764A-978C-87AA91FEA8A2}" srcOrd="0" destOrd="0" presId="urn:microsoft.com/office/officeart/2005/8/layout/orgChart1"/>
    <dgm:cxn modelId="{E18C9477-D769-CF4A-8028-C8AFC39203C2}" type="presOf" srcId="{27B6392A-F932-5A44-AC22-D865813A64AA}" destId="{45AFABD7-B1E6-2F4B-9C87-F038C1B96D31}" srcOrd="0" destOrd="0" presId="urn:microsoft.com/office/officeart/2005/8/layout/orgChart1"/>
    <dgm:cxn modelId="{332E107A-1ED7-EE45-B253-89CA11A804C3}" srcId="{329F6E09-36AE-8E4C-80B1-7BB6DB36E554}" destId="{E55C8B93-3567-3D4A-8F39-C18EFB149AA9}" srcOrd="0" destOrd="0" parTransId="{4591DD66-DD17-E44C-95C1-5C30720D0A11}" sibTransId="{86FE3AE2-6D9D-F04E-A8D2-A4F9EC3E51BC}"/>
    <dgm:cxn modelId="{36EF6780-8DBC-0142-A6C7-D055AF85A4D5}" type="presOf" srcId="{2F5E9EE7-C603-C34A-A509-14D94213D7C3}" destId="{170E3071-B66C-9044-BB02-62545D9BDA41}" srcOrd="0" destOrd="0" presId="urn:microsoft.com/office/officeart/2005/8/layout/orgChart1"/>
    <dgm:cxn modelId="{C267A880-C3F9-D945-ABEE-6E5FFC483769}" type="presOf" srcId="{9E357A7C-77C7-2549-AF4C-12296D8D9CED}" destId="{0A8E5B77-72B5-CD4A-8820-130668145767}" srcOrd="1" destOrd="0" presId="urn:microsoft.com/office/officeart/2005/8/layout/orgChart1"/>
    <dgm:cxn modelId="{F672828C-D57D-1D4A-9D39-639420FB367B}" srcId="{7DD7B68E-8172-DC4C-A0B3-A48646D75F65}" destId="{27B6392A-F932-5A44-AC22-D865813A64AA}" srcOrd="1" destOrd="0" parTransId="{DA629A1E-D3EA-984A-9483-372B6C56978A}" sibTransId="{4D59F596-2087-154E-B6CC-B2F3601E3960}"/>
    <dgm:cxn modelId="{BC20248D-C68E-0441-868B-151E3351D2E9}" type="presOf" srcId="{EEF0CF86-17BC-5D49-ACF1-FA78F26DA7FF}" destId="{8E4D4BA1-B98F-3D42-A7F9-86E6A075C4A8}" srcOrd="0" destOrd="0" presId="urn:microsoft.com/office/officeart/2005/8/layout/orgChart1"/>
    <dgm:cxn modelId="{F59FBE93-4BC7-1E45-9BE4-890C487F839C}" type="presOf" srcId="{DAC3E427-29FE-4947-9FED-966B6BA0F096}" destId="{26E9CBF2-6ED2-F441-AA6C-3EE9F1C78F11}" srcOrd="0" destOrd="0" presId="urn:microsoft.com/office/officeart/2005/8/layout/orgChart1"/>
    <dgm:cxn modelId="{6A6F2D94-9329-1943-B9E6-B4FB38D27819}" type="presOf" srcId="{D11D1E9D-D7AF-BA4D-A2F4-B976D5883B5B}" destId="{3DD8C8B1-8654-D946-8975-34E0F9CD44C4}" srcOrd="0" destOrd="0" presId="urn:microsoft.com/office/officeart/2005/8/layout/orgChart1"/>
    <dgm:cxn modelId="{51A90299-17FB-B641-89A9-2EB2F819303D}" type="presOf" srcId="{1240CE9F-B3AC-484B-B60B-13CC45A3FB79}" destId="{432F57C3-0745-0B4F-8990-674022608F08}" srcOrd="1" destOrd="0" presId="urn:microsoft.com/office/officeart/2005/8/layout/orgChart1"/>
    <dgm:cxn modelId="{591B9F9A-8644-E941-A0A9-595911F2E34F}" type="presOf" srcId="{FDFDBF21-5E56-9647-A443-6DF5B3F5943A}" destId="{12530964-22E7-DB43-A2E4-7A9745426E99}" srcOrd="1" destOrd="0" presId="urn:microsoft.com/office/officeart/2005/8/layout/orgChart1"/>
    <dgm:cxn modelId="{42BE0BA1-BC3D-6847-9BC5-83D385C8A1CF}" srcId="{4EBBA1F1-6B75-0A48-869C-6B4D0797D179}" destId="{E9C23AA8-E636-B249-8E1E-F0EAECF8A0AD}" srcOrd="1" destOrd="0" parTransId="{DAC3E427-29FE-4947-9FED-966B6BA0F096}" sibTransId="{AC8854A5-BDD9-9646-BC51-4DD7B04AA04F}"/>
    <dgm:cxn modelId="{7C806AA1-55B6-6146-ACFB-9FBD12A2BC60}" type="presOf" srcId="{0B75E4BA-F6AE-ED46-ADCA-DCEED9F9426A}" destId="{51FA189A-8C6D-2742-BB0A-7AC0605E4B4E}" srcOrd="0" destOrd="0" presId="urn:microsoft.com/office/officeart/2005/8/layout/orgChart1"/>
    <dgm:cxn modelId="{8CF66AA2-5A1A-1643-975B-658D844B6F1B}" srcId="{E55C8B93-3567-3D4A-8F39-C18EFB149AA9}" destId="{4EBBA1F1-6B75-0A48-869C-6B4D0797D179}" srcOrd="1" destOrd="0" parTransId="{15A31DEB-11D7-3B4B-A22C-FB77F959A5F9}" sibTransId="{ECEFD68E-4F3E-E64A-8420-E48B3CB78C52}"/>
    <dgm:cxn modelId="{121626A6-D918-5949-95A8-7982FFFD1EC9}" type="presOf" srcId="{27B6392A-F932-5A44-AC22-D865813A64AA}" destId="{DC47D170-EEBE-A043-8583-744B2C4B31E5}" srcOrd="1" destOrd="0" presId="urn:microsoft.com/office/officeart/2005/8/layout/orgChart1"/>
    <dgm:cxn modelId="{3A1EF1AA-D102-AE4C-9996-B34B9C2F3650}" type="presOf" srcId="{4EBBA1F1-6B75-0A48-869C-6B4D0797D179}" destId="{EFB10988-91E3-CB41-9910-A778B50166E6}" srcOrd="1" destOrd="0" presId="urn:microsoft.com/office/officeart/2005/8/layout/orgChart1"/>
    <dgm:cxn modelId="{2D04ABB0-D1E1-8F48-B125-2A06F6FD672D}" type="presOf" srcId="{4025CD2F-6682-D341-BAA0-8501718C66AC}" destId="{1273EF4E-6A1C-634C-B8D6-560D22DCE3F2}" srcOrd="0" destOrd="0" presId="urn:microsoft.com/office/officeart/2005/8/layout/orgChart1"/>
    <dgm:cxn modelId="{C73A52B7-BABE-2649-AD0A-5E3578EDC5FC}" type="presOf" srcId="{87BC6120-68DC-1247-B4DE-B3EBFE83D8F9}" destId="{B4DB40D7-1C3B-3A44-93C9-21B1E4430C3A}" srcOrd="0" destOrd="0" presId="urn:microsoft.com/office/officeart/2005/8/layout/orgChart1"/>
    <dgm:cxn modelId="{ECFB77B8-F53B-F54F-B721-68E497907968}" type="presOf" srcId="{4EBBA1F1-6B75-0A48-869C-6B4D0797D179}" destId="{637050E4-4AFA-6E42-972D-A814B280DE51}" srcOrd="0" destOrd="0" presId="urn:microsoft.com/office/officeart/2005/8/layout/orgChart1"/>
    <dgm:cxn modelId="{891B60BD-D329-9C46-9214-1FA8F4E11275}" type="presOf" srcId="{E55C8B93-3567-3D4A-8F39-C18EFB149AA9}" destId="{48EF51C1-2566-7E42-81E0-195E28B545B2}" srcOrd="1" destOrd="0" presId="urn:microsoft.com/office/officeart/2005/8/layout/orgChart1"/>
    <dgm:cxn modelId="{0CA019BE-11FC-0641-B0B2-DD4AD476EADD}" type="presOf" srcId="{2ECA7887-093E-4E41-ACD1-D1972E0F9A92}" destId="{E5DFE6DE-1A4B-C242-BBA1-CD4D492349E3}" srcOrd="1" destOrd="0" presId="urn:microsoft.com/office/officeart/2005/8/layout/orgChart1"/>
    <dgm:cxn modelId="{516B93BE-D36A-5941-967A-47328CD9DD54}" type="presOf" srcId="{FDFDBF21-5E56-9647-A443-6DF5B3F5943A}" destId="{0361CAAD-D0AC-FC4A-9E74-0E608C662EE1}" srcOrd="0" destOrd="0" presId="urn:microsoft.com/office/officeart/2005/8/layout/orgChart1"/>
    <dgm:cxn modelId="{1F624DC3-9118-2F43-8811-2E7D593F1900}" srcId="{329F6E09-36AE-8E4C-80B1-7BB6DB36E554}" destId="{2ECA7887-093E-4E41-ACD1-D1972E0F9A92}" srcOrd="4" destOrd="0" parTransId="{87BC6120-68DC-1247-B4DE-B3EBFE83D8F9}" sibTransId="{B184A3ED-4014-2F41-992B-E8301E971373}"/>
    <dgm:cxn modelId="{1C462DC6-D868-B34C-ACA1-AAF411802C93}" type="presOf" srcId="{329F6E09-36AE-8E4C-80B1-7BB6DB36E554}" destId="{1B845B3D-739F-B749-92A5-A45A50AC238C}" srcOrd="1" destOrd="0" presId="urn:microsoft.com/office/officeart/2005/8/layout/orgChart1"/>
    <dgm:cxn modelId="{498F76CD-CD21-BC41-A092-B80F8241E1C6}" type="presOf" srcId="{4591DD66-DD17-E44C-95C1-5C30720D0A11}" destId="{E36C512C-C33B-C941-93ED-D4B0DB29B84E}" srcOrd="0" destOrd="0" presId="urn:microsoft.com/office/officeart/2005/8/layout/orgChart1"/>
    <dgm:cxn modelId="{A6A6C3CD-5B00-044F-A167-CEFF5C810917}" type="presOf" srcId="{2ECA7887-093E-4E41-ACD1-D1972E0F9A92}" destId="{BB53C6E8-2B0E-0E47-BA60-17711900953B}" srcOrd="0" destOrd="0" presId="urn:microsoft.com/office/officeart/2005/8/layout/orgChart1"/>
    <dgm:cxn modelId="{BB2CF1D1-2173-C74A-81ED-46FECA324CF9}" type="presOf" srcId="{E9C23AA8-E636-B249-8E1E-F0EAECF8A0AD}" destId="{21D384B6-2E2C-CF42-9762-47C9B62B88CD}" srcOrd="0" destOrd="0" presId="urn:microsoft.com/office/officeart/2005/8/layout/orgChart1"/>
    <dgm:cxn modelId="{123C10D3-3592-B545-9C80-1F6BD8656956}" type="presOf" srcId="{490733D8-33C4-CD44-926C-93A835ABAF58}" destId="{FF1D3DDC-85AA-B541-B4AF-92237AF59845}" srcOrd="0" destOrd="0" presId="urn:microsoft.com/office/officeart/2005/8/layout/orgChart1"/>
    <dgm:cxn modelId="{AFD61ED3-664A-4F4C-AE05-3772929F85DA}" type="presOf" srcId="{21EF188C-FB5C-EC4E-A62A-CB5245A8B1CE}" destId="{198841EF-3B32-AC44-BB87-4CE57267073E}" srcOrd="0" destOrd="0" presId="urn:microsoft.com/office/officeart/2005/8/layout/orgChart1"/>
    <dgm:cxn modelId="{4D970ED4-3787-F045-B819-06D3D3207663}" type="presOf" srcId="{7A1CC446-87D5-7445-9B99-35A0ED97C7F9}" destId="{89F060B5-7265-CE4A-A07A-FE74DEBA277B}" srcOrd="0" destOrd="0" presId="urn:microsoft.com/office/officeart/2005/8/layout/orgChart1"/>
    <dgm:cxn modelId="{B31CE2D8-14AD-8144-859A-33E2627755CB}" type="presOf" srcId="{CCDA072E-DC91-6E4E-9DF6-574FCC153FD6}" destId="{96C4C311-2B23-8A44-9272-41ACE09753D0}" srcOrd="1" destOrd="0" presId="urn:microsoft.com/office/officeart/2005/8/layout/orgChart1"/>
    <dgm:cxn modelId="{D8D4ABDA-C49E-834F-AB67-751A024CEE8F}" type="presOf" srcId="{55EBD29D-8C63-F542-8777-6BEE75777659}" destId="{A8A4E20D-6E68-0043-A905-513DDDF8F66D}" srcOrd="0" destOrd="0" presId="urn:microsoft.com/office/officeart/2005/8/layout/orgChart1"/>
    <dgm:cxn modelId="{45600EDD-4B4A-E143-B633-0D3367C32063}" srcId="{2ECA7887-093E-4E41-ACD1-D1972E0F9A92}" destId="{B96FC175-E982-AF44-A8BC-7DB9EE9E631C}" srcOrd="0" destOrd="0" parTransId="{D11D1E9D-D7AF-BA4D-A2F4-B976D5883B5B}" sibTransId="{AF086517-A18A-AB48-AE63-F5B61E393234}"/>
    <dgm:cxn modelId="{730C9DDE-9799-774F-BF27-0F7174DDF72D}" type="presOf" srcId="{E55C8B93-3567-3D4A-8F39-C18EFB149AA9}" destId="{F2C7C1F3-E986-B840-913E-4EB7F4A38635}" srcOrd="0" destOrd="0" presId="urn:microsoft.com/office/officeart/2005/8/layout/orgChart1"/>
    <dgm:cxn modelId="{20CAECE0-7C54-AD44-B29F-9D3CF122A573}" type="presOf" srcId="{7DD7B68E-8172-DC4C-A0B3-A48646D75F65}" destId="{8110BD03-E3E6-4E47-955F-BA69B81C3FE0}" srcOrd="1" destOrd="0" presId="urn:microsoft.com/office/officeart/2005/8/layout/orgChart1"/>
    <dgm:cxn modelId="{639D95E2-6AD2-8E4F-8324-EB0535D3E9EB}" type="presOf" srcId="{B76288D8-373D-164D-8147-B73D46FF1930}" destId="{2C6052F9-8594-6749-9971-736E35E9579D}" srcOrd="0" destOrd="0" presId="urn:microsoft.com/office/officeart/2005/8/layout/orgChart1"/>
    <dgm:cxn modelId="{DF58FBE3-EA1B-DB4E-80FD-A669528D957D}" type="presOf" srcId="{15A31DEB-11D7-3B4B-A22C-FB77F959A5F9}" destId="{CB17784D-5DC8-004D-B121-1FD840CDC45A}" srcOrd="0" destOrd="0" presId="urn:microsoft.com/office/officeart/2005/8/layout/orgChart1"/>
    <dgm:cxn modelId="{F9661AE4-572D-E041-B19C-C7AC33703328}" type="presOf" srcId="{4025CD2F-6682-D341-BAA0-8501718C66AC}" destId="{5F76F5B5-0280-0240-9EAB-96C20B107472}" srcOrd="1" destOrd="0" presId="urn:microsoft.com/office/officeart/2005/8/layout/orgChart1"/>
    <dgm:cxn modelId="{0641F7E5-64CB-7046-9A4E-E551A7A65A15}" type="presOf" srcId="{240F680C-5C38-154E-81F7-A88707E3D79D}" destId="{8DB9D12E-5C2D-414B-BFD1-F0F136AB4A70}" srcOrd="0" destOrd="0" presId="urn:microsoft.com/office/officeart/2005/8/layout/orgChart1"/>
    <dgm:cxn modelId="{DEFB04EC-4B27-D542-B6D2-FBF9CF9441C8}" type="presOf" srcId="{EED03D01-12B1-6947-89FE-B7FA85B4EBD2}" destId="{5EF611F1-C13B-5A46-BF16-D26C1261B457}" srcOrd="0" destOrd="0" presId="urn:microsoft.com/office/officeart/2005/8/layout/orgChart1"/>
    <dgm:cxn modelId="{83F71FEC-84CB-AA47-88AB-5CA6D7BD35D9}" type="presOf" srcId="{2BA6D285-60A7-A947-BE06-8EEF674DE8FB}" destId="{1B767914-9294-9A4B-A4AB-82DB853EEC99}" srcOrd="0" destOrd="0" presId="urn:microsoft.com/office/officeart/2005/8/layout/orgChart1"/>
    <dgm:cxn modelId="{545F3DEC-E6F6-A146-B489-D9D237776897}" type="presOf" srcId="{F379C98D-C6FB-1145-99FD-A9AC4917975F}" destId="{AD214CBD-AE01-EB40-B736-037B2C314BDB}" srcOrd="0" destOrd="0" presId="urn:microsoft.com/office/officeart/2005/8/layout/orgChart1"/>
    <dgm:cxn modelId="{2943D7EC-33F8-F14C-BF3F-23B0B6C71B90}" type="presOf" srcId="{B96FC175-E982-AF44-A8BC-7DB9EE9E631C}" destId="{5AF6DFFC-98CF-C34F-AB51-2EC24DB0B9A4}" srcOrd="1" destOrd="0" presId="urn:microsoft.com/office/officeart/2005/8/layout/orgChart1"/>
    <dgm:cxn modelId="{9BF22FF0-0374-754E-B16C-F38B9B47A3FB}" type="presOf" srcId="{78C91D65-DE42-6643-BAD2-A050AB439E88}" destId="{B766F702-2673-D446-A073-ECD38B1B8B90}" srcOrd="0" destOrd="0" presId="urn:microsoft.com/office/officeart/2005/8/layout/orgChart1"/>
    <dgm:cxn modelId="{119B15F9-67CF-0D47-B1D5-3589420E12EA}" type="presOf" srcId="{9E6589D8-487E-F941-A8A0-C005FF87F730}" destId="{F4DF44D2-6248-834A-B1F7-50A62EFE4461}" srcOrd="0" destOrd="0" presId="urn:microsoft.com/office/officeart/2005/8/layout/orgChart1"/>
    <dgm:cxn modelId="{E55077F9-D135-6A4D-9183-E30028C06B1E}" type="presOf" srcId="{2F5E9EE7-C603-C34A-A509-14D94213D7C3}" destId="{38018E6F-1CA3-2147-8456-2AA37CA326E7}" srcOrd="1" destOrd="0" presId="urn:microsoft.com/office/officeart/2005/8/layout/orgChart1"/>
    <dgm:cxn modelId="{ACB304FC-02DF-9440-B3AE-460660EDC493}" type="presOf" srcId="{EBB05A6B-596D-284F-BEF8-7C8403E113B6}" destId="{230D9C41-A605-AF48-B84C-9C4133CD2584}" srcOrd="0" destOrd="0" presId="urn:microsoft.com/office/officeart/2005/8/layout/orgChart1"/>
    <dgm:cxn modelId="{180334FC-6A90-A746-8148-054A542127D3}" srcId="{1240CE9F-B3AC-484B-B60B-13CC45A3FB79}" destId="{B76288D8-373D-164D-8147-B73D46FF1930}" srcOrd="1" destOrd="0" parTransId="{240F680C-5C38-154E-81F7-A88707E3D79D}" sibTransId="{436D4EE0-87BC-A246-9996-CFF988C972CE}"/>
    <dgm:cxn modelId="{83163B24-6736-DC4A-BE1A-DC44AF3F2BBC}" type="presParOf" srcId="{B766F702-2673-D446-A073-ECD38B1B8B90}" destId="{1B128C5A-B24F-A34A-B614-1DEB17A528D6}" srcOrd="0" destOrd="0" presId="urn:microsoft.com/office/officeart/2005/8/layout/orgChart1"/>
    <dgm:cxn modelId="{F485CB8D-058C-7448-9E6E-82689454EDDA}" type="presParOf" srcId="{1B128C5A-B24F-A34A-B614-1DEB17A528D6}" destId="{68E36EC4-3CFD-7A4E-9B43-C15C1FBAB943}" srcOrd="0" destOrd="0" presId="urn:microsoft.com/office/officeart/2005/8/layout/orgChart1"/>
    <dgm:cxn modelId="{B4572937-04C2-7642-BF3C-B816F250CEE9}" type="presParOf" srcId="{68E36EC4-3CFD-7A4E-9B43-C15C1FBAB943}" destId="{AED4E576-0CEC-734F-AC2A-7C379A120207}" srcOrd="0" destOrd="0" presId="urn:microsoft.com/office/officeart/2005/8/layout/orgChart1"/>
    <dgm:cxn modelId="{A1D1AE4F-FABB-6245-A3D7-FF63A5488317}" type="presParOf" srcId="{68E36EC4-3CFD-7A4E-9B43-C15C1FBAB943}" destId="{1B845B3D-739F-B749-92A5-A45A50AC238C}" srcOrd="1" destOrd="0" presId="urn:microsoft.com/office/officeart/2005/8/layout/orgChart1"/>
    <dgm:cxn modelId="{32D0BE28-78FD-8E4B-BC8C-4DC367A42BA9}" type="presParOf" srcId="{1B128C5A-B24F-A34A-B614-1DEB17A528D6}" destId="{BE4381C1-DBB8-134E-9FCE-9C201876A5B8}" srcOrd="1" destOrd="0" presId="urn:microsoft.com/office/officeart/2005/8/layout/orgChart1"/>
    <dgm:cxn modelId="{43E5D23B-FFE2-704B-B3CC-C9C7AEA6317B}" type="presParOf" srcId="{BE4381C1-DBB8-134E-9FCE-9C201876A5B8}" destId="{E36C512C-C33B-C941-93ED-D4B0DB29B84E}" srcOrd="0" destOrd="0" presId="urn:microsoft.com/office/officeart/2005/8/layout/orgChart1"/>
    <dgm:cxn modelId="{FF4CC8F4-3BEA-0F41-9FC1-193EF4FB2A3C}" type="presParOf" srcId="{BE4381C1-DBB8-134E-9FCE-9C201876A5B8}" destId="{6999B3DF-EB78-E44E-8D52-8C67353A6815}" srcOrd="1" destOrd="0" presId="urn:microsoft.com/office/officeart/2005/8/layout/orgChart1"/>
    <dgm:cxn modelId="{C09EC332-05B4-944A-AEAF-1CB3CF3C8866}" type="presParOf" srcId="{6999B3DF-EB78-E44E-8D52-8C67353A6815}" destId="{95ED972C-1DEA-E942-B172-AAB59CBE2A52}" srcOrd="0" destOrd="0" presId="urn:microsoft.com/office/officeart/2005/8/layout/orgChart1"/>
    <dgm:cxn modelId="{1858F80F-41CB-7849-9C86-D5612CB00750}" type="presParOf" srcId="{95ED972C-1DEA-E942-B172-AAB59CBE2A52}" destId="{F2C7C1F3-E986-B840-913E-4EB7F4A38635}" srcOrd="0" destOrd="0" presId="urn:microsoft.com/office/officeart/2005/8/layout/orgChart1"/>
    <dgm:cxn modelId="{22BD5CA2-4441-B345-83C8-5A93D8700319}" type="presParOf" srcId="{95ED972C-1DEA-E942-B172-AAB59CBE2A52}" destId="{48EF51C1-2566-7E42-81E0-195E28B545B2}" srcOrd="1" destOrd="0" presId="urn:microsoft.com/office/officeart/2005/8/layout/orgChart1"/>
    <dgm:cxn modelId="{CEF2F6B4-A9C8-064C-BD64-7EFFEEFCD4D8}" type="presParOf" srcId="{6999B3DF-EB78-E44E-8D52-8C67353A6815}" destId="{47DDA03B-572E-704F-9982-3FC9B5DFA2ED}" srcOrd="1" destOrd="0" presId="urn:microsoft.com/office/officeart/2005/8/layout/orgChart1"/>
    <dgm:cxn modelId="{ADE05307-D8B1-BB40-88A8-B9396E3DADDF}" type="presParOf" srcId="{47DDA03B-572E-704F-9982-3FC9B5DFA2ED}" destId="{AD214CBD-AE01-EB40-B736-037B2C314BDB}" srcOrd="0" destOrd="0" presId="urn:microsoft.com/office/officeart/2005/8/layout/orgChart1"/>
    <dgm:cxn modelId="{4BE3251F-7498-7342-8AD0-5CDEB9799444}" type="presParOf" srcId="{47DDA03B-572E-704F-9982-3FC9B5DFA2ED}" destId="{D9560FF4-62C2-BF44-B385-E383BDC81D93}" srcOrd="1" destOrd="0" presId="urn:microsoft.com/office/officeart/2005/8/layout/orgChart1"/>
    <dgm:cxn modelId="{34FF796A-6280-574C-8F9F-9122BB9C7497}" type="presParOf" srcId="{D9560FF4-62C2-BF44-B385-E383BDC81D93}" destId="{8782557C-8416-8C4F-9279-18D0E01EA7FB}" srcOrd="0" destOrd="0" presId="urn:microsoft.com/office/officeart/2005/8/layout/orgChart1"/>
    <dgm:cxn modelId="{0A854C59-C007-A04C-B3B1-61DEAD587C39}" type="presParOf" srcId="{8782557C-8416-8C4F-9279-18D0E01EA7FB}" destId="{C12FB255-379C-9841-B5A8-DB764E351112}" srcOrd="0" destOrd="0" presId="urn:microsoft.com/office/officeart/2005/8/layout/orgChart1"/>
    <dgm:cxn modelId="{ACBBE42A-AFC5-6846-AF26-736E3FEF026A}" type="presParOf" srcId="{8782557C-8416-8C4F-9279-18D0E01EA7FB}" destId="{8110BD03-E3E6-4E47-955F-BA69B81C3FE0}" srcOrd="1" destOrd="0" presId="urn:microsoft.com/office/officeart/2005/8/layout/orgChart1"/>
    <dgm:cxn modelId="{2DF664D1-46B7-CB48-97BF-E70F54E0481E}" type="presParOf" srcId="{D9560FF4-62C2-BF44-B385-E383BDC81D93}" destId="{CD4046C5-4779-8140-AE03-F72FB243D77B}" srcOrd="1" destOrd="0" presId="urn:microsoft.com/office/officeart/2005/8/layout/orgChart1"/>
    <dgm:cxn modelId="{ABCB20C1-30DF-D945-8DAD-2FB9BA70D56B}" type="presParOf" srcId="{CD4046C5-4779-8140-AE03-F72FB243D77B}" destId="{F4DF44D2-6248-834A-B1F7-50A62EFE4461}" srcOrd="0" destOrd="0" presId="urn:microsoft.com/office/officeart/2005/8/layout/orgChart1"/>
    <dgm:cxn modelId="{A72D16AD-E01E-6F4F-8650-BA76203B9D91}" type="presParOf" srcId="{CD4046C5-4779-8140-AE03-F72FB243D77B}" destId="{A2C328A1-163A-664F-AE7A-4DAC8DF403B8}" srcOrd="1" destOrd="0" presId="urn:microsoft.com/office/officeart/2005/8/layout/orgChart1"/>
    <dgm:cxn modelId="{EBD83861-82EC-0142-8797-3C7E96E3D10A}" type="presParOf" srcId="{A2C328A1-163A-664F-AE7A-4DAC8DF403B8}" destId="{2DF8FCEA-BA0B-6A44-BFC3-C2A64E063339}" srcOrd="0" destOrd="0" presId="urn:microsoft.com/office/officeart/2005/8/layout/orgChart1"/>
    <dgm:cxn modelId="{C37D5508-E48F-BB46-AE22-87BA4D5817FA}" type="presParOf" srcId="{2DF8FCEA-BA0B-6A44-BFC3-C2A64E063339}" destId="{C8A1B922-C9B5-E349-A858-12CF27838918}" srcOrd="0" destOrd="0" presId="urn:microsoft.com/office/officeart/2005/8/layout/orgChart1"/>
    <dgm:cxn modelId="{F0E6D258-F116-F949-AB88-946DFDF1DB8C}" type="presParOf" srcId="{2DF8FCEA-BA0B-6A44-BFC3-C2A64E063339}" destId="{76DA1018-3B0F-C945-8122-80C1BE1E042D}" srcOrd="1" destOrd="0" presId="urn:microsoft.com/office/officeart/2005/8/layout/orgChart1"/>
    <dgm:cxn modelId="{1D8C3ED5-7456-FA44-A9B4-4F9FE7A47DCE}" type="presParOf" srcId="{A2C328A1-163A-664F-AE7A-4DAC8DF403B8}" destId="{0933E86E-88DC-D148-B6CF-6A83DF457AE2}" srcOrd="1" destOrd="0" presId="urn:microsoft.com/office/officeart/2005/8/layout/orgChart1"/>
    <dgm:cxn modelId="{7B3C554F-3315-7D48-94E0-76E1499FB34B}" type="presParOf" srcId="{A2C328A1-163A-664F-AE7A-4DAC8DF403B8}" destId="{9D468185-2DF7-B74D-A199-A72EFA12F379}" srcOrd="2" destOrd="0" presId="urn:microsoft.com/office/officeart/2005/8/layout/orgChart1"/>
    <dgm:cxn modelId="{E4AA373E-A61D-2A4D-B246-B28B084A6B11}" type="presParOf" srcId="{CD4046C5-4779-8140-AE03-F72FB243D77B}" destId="{3FF194DF-711A-DB44-8AC0-E848BF88C9EE}" srcOrd="2" destOrd="0" presId="urn:microsoft.com/office/officeart/2005/8/layout/orgChart1"/>
    <dgm:cxn modelId="{33AB9625-0114-E24E-A0DE-8D38AD0A70CC}" type="presParOf" srcId="{CD4046C5-4779-8140-AE03-F72FB243D77B}" destId="{A763A228-E672-7643-B06E-E31E5E9CE175}" srcOrd="3" destOrd="0" presId="urn:microsoft.com/office/officeart/2005/8/layout/orgChart1"/>
    <dgm:cxn modelId="{EB9ACE38-CFCF-654E-9E87-EDD3ED221E7B}" type="presParOf" srcId="{A763A228-E672-7643-B06E-E31E5E9CE175}" destId="{EECA8246-C0D1-7F4A-9453-0558082546A2}" srcOrd="0" destOrd="0" presId="urn:microsoft.com/office/officeart/2005/8/layout/orgChart1"/>
    <dgm:cxn modelId="{51806822-D669-3A46-B7CE-F6906BFAD715}" type="presParOf" srcId="{EECA8246-C0D1-7F4A-9453-0558082546A2}" destId="{45AFABD7-B1E6-2F4B-9C87-F038C1B96D31}" srcOrd="0" destOrd="0" presId="urn:microsoft.com/office/officeart/2005/8/layout/orgChart1"/>
    <dgm:cxn modelId="{612E4681-6A85-9949-BE31-0EB66BD1107A}" type="presParOf" srcId="{EECA8246-C0D1-7F4A-9453-0558082546A2}" destId="{DC47D170-EEBE-A043-8583-744B2C4B31E5}" srcOrd="1" destOrd="0" presId="urn:microsoft.com/office/officeart/2005/8/layout/orgChart1"/>
    <dgm:cxn modelId="{D7D8C825-DE9F-5448-AC95-06CE3E762717}" type="presParOf" srcId="{A763A228-E672-7643-B06E-E31E5E9CE175}" destId="{1C32F177-70C2-F447-A857-16883395A948}" srcOrd="1" destOrd="0" presId="urn:microsoft.com/office/officeart/2005/8/layout/orgChart1"/>
    <dgm:cxn modelId="{ED73AEA8-FC4D-0E40-BAF8-4DF0BD6857CB}" type="presParOf" srcId="{A763A228-E672-7643-B06E-E31E5E9CE175}" destId="{E188B148-456C-1949-88FA-30B019BC7A70}" srcOrd="2" destOrd="0" presId="urn:microsoft.com/office/officeart/2005/8/layout/orgChart1"/>
    <dgm:cxn modelId="{70A5853D-222E-724E-B001-C30BBDDF17DF}" type="presParOf" srcId="{D9560FF4-62C2-BF44-B385-E383BDC81D93}" destId="{92B5EBD2-1F21-C94A-94CA-5EFE3FFE04DD}" srcOrd="2" destOrd="0" presId="urn:microsoft.com/office/officeart/2005/8/layout/orgChart1"/>
    <dgm:cxn modelId="{598107B7-ACCC-FC43-B39C-40C94E52F7FA}" type="presParOf" srcId="{47DDA03B-572E-704F-9982-3FC9B5DFA2ED}" destId="{CB17784D-5DC8-004D-B121-1FD840CDC45A}" srcOrd="2" destOrd="0" presId="urn:microsoft.com/office/officeart/2005/8/layout/orgChart1"/>
    <dgm:cxn modelId="{93D75EE8-2E71-804D-81A5-ADA083A927B4}" type="presParOf" srcId="{47DDA03B-572E-704F-9982-3FC9B5DFA2ED}" destId="{53CB6031-FD20-3D4C-92FB-34930BEDAF9E}" srcOrd="3" destOrd="0" presId="urn:microsoft.com/office/officeart/2005/8/layout/orgChart1"/>
    <dgm:cxn modelId="{37F8479B-964C-4F42-8226-39F81F765D47}" type="presParOf" srcId="{53CB6031-FD20-3D4C-92FB-34930BEDAF9E}" destId="{85DA561E-AFDE-A84D-93CA-46DD19BE3600}" srcOrd="0" destOrd="0" presId="urn:microsoft.com/office/officeart/2005/8/layout/orgChart1"/>
    <dgm:cxn modelId="{A0749D6B-2B6B-0445-9C72-392FC234C4D8}" type="presParOf" srcId="{85DA561E-AFDE-A84D-93CA-46DD19BE3600}" destId="{637050E4-4AFA-6E42-972D-A814B280DE51}" srcOrd="0" destOrd="0" presId="urn:microsoft.com/office/officeart/2005/8/layout/orgChart1"/>
    <dgm:cxn modelId="{02353815-2998-454F-ACF7-4091F78DB604}" type="presParOf" srcId="{85DA561E-AFDE-A84D-93CA-46DD19BE3600}" destId="{EFB10988-91E3-CB41-9910-A778B50166E6}" srcOrd="1" destOrd="0" presId="urn:microsoft.com/office/officeart/2005/8/layout/orgChart1"/>
    <dgm:cxn modelId="{1166EBDE-C7C7-8943-B15F-10D380522A0F}" type="presParOf" srcId="{53CB6031-FD20-3D4C-92FB-34930BEDAF9E}" destId="{8DB9AE4B-5BCE-1949-AB85-00EEE1815FA4}" srcOrd="1" destOrd="0" presId="urn:microsoft.com/office/officeart/2005/8/layout/orgChart1"/>
    <dgm:cxn modelId="{828CA84E-2715-1B47-9267-1A1B83171BE7}" type="presParOf" srcId="{8DB9AE4B-5BCE-1949-AB85-00EEE1815FA4}" destId="{07ECE19B-BFEB-954C-88C7-762A9BB9F30D}" srcOrd="0" destOrd="0" presId="urn:microsoft.com/office/officeart/2005/8/layout/orgChart1"/>
    <dgm:cxn modelId="{C8DD0498-ED0B-BA48-9D97-66A964830D52}" type="presParOf" srcId="{8DB9AE4B-5BCE-1949-AB85-00EEE1815FA4}" destId="{09F6F0B6-A8BA-2B4C-A520-A596FCFD7026}" srcOrd="1" destOrd="0" presId="urn:microsoft.com/office/officeart/2005/8/layout/orgChart1"/>
    <dgm:cxn modelId="{F62A1B70-EF3B-9447-98FC-4B1E01F805E8}" type="presParOf" srcId="{09F6F0B6-A8BA-2B4C-A520-A596FCFD7026}" destId="{8007C472-191F-7A47-BA75-9143C4B20707}" srcOrd="0" destOrd="0" presId="urn:microsoft.com/office/officeart/2005/8/layout/orgChart1"/>
    <dgm:cxn modelId="{C4E86B4C-9DE5-6441-AA96-99BB4EE81521}" type="presParOf" srcId="{8007C472-191F-7A47-BA75-9143C4B20707}" destId="{198841EF-3B32-AC44-BB87-4CE57267073E}" srcOrd="0" destOrd="0" presId="urn:microsoft.com/office/officeart/2005/8/layout/orgChart1"/>
    <dgm:cxn modelId="{C84924DC-E1B9-3C42-ACD2-00584F50463D}" type="presParOf" srcId="{8007C472-191F-7A47-BA75-9143C4B20707}" destId="{FAF0A873-3A08-F845-9CE2-817EC6402A31}" srcOrd="1" destOrd="0" presId="urn:microsoft.com/office/officeart/2005/8/layout/orgChart1"/>
    <dgm:cxn modelId="{C0E23A70-282B-CF4E-A5D4-CDD457BE1CF0}" type="presParOf" srcId="{09F6F0B6-A8BA-2B4C-A520-A596FCFD7026}" destId="{5BF63118-2478-2C42-B71D-27B97BDF44B1}" srcOrd="1" destOrd="0" presId="urn:microsoft.com/office/officeart/2005/8/layout/orgChart1"/>
    <dgm:cxn modelId="{29F3B47C-E3F7-4A4E-B4C0-C04375B6261E}" type="presParOf" srcId="{09F6F0B6-A8BA-2B4C-A520-A596FCFD7026}" destId="{B7B51F97-B41F-6A43-A82F-29C945B30608}" srcOrd="2" destOrd="0" presId="urn:microsoft.com/office/officeart/2005/8/layout/orgChart1"/>
    <dgm:cxn modelId="{B05101A5-2C76-1B45-843C-DFF865523F2D}" type="presParOf" srcId="{8DB9AE4B-5BCE-1949-AB85-00EEE1815FA4}" destId="{26E9CBF2-6ED2-F441-AA6C-3EE9F1C78F11}" srcOrd="2" destOrd="0" presId="urn:microsoft.com/office/officeart/2005/8/layout/orgChart1"/>
    <dgm:cxn modelId="{6395D8F5-CF26-E04E-A25C-3A51830E1540}" type="presParOf" srcId="{8DB9AE4B-5BCE-1949-AB85-00EEE1815FA4}" destId="{7FB69847-F7F0-C549-9D53-C0A427F28444}" srcOrd="3" destOrd="0" presId="urn:microsoft.com/office/officeart/2005/8/layout/orgChart1"/>
    <dgm:cxn modelId="{C0D818EF-0F93-1749-9DDD-4702BDAF6263}" type="presParOf" srcId="{7FB69847-F7F0-C549-9D53-C0A427F28444}" destId="{BF1CB1AA-6E9E-C74F-A62B-D179EBB9B69F}" srcOrd="0" destOrd="0" presId="urn:microsoft.com/office/officeart/2005/8/layout/orgChart1"/>
    <dgm:cxn modelId="{B35DC573-42BD-A143-8EF6-3ECE89547720}" type="presParOf" srcId="{BF1CB1AA-6E9E-C74F-A62B-D179EBB9B69F}" destId="{21D384B6-2E2C-CF42-9762-47C9B62B88CD}" srcOrd="0" destOrd="0" presId="urn:microsoft.com/office/officeart/2005/8/layout/orgChart1"/>
    <dgm:cxn modelId="{4D2F6A39-6147-0746-BC82-8069E2E5E3C3}" type="presParOf" srcId="{BF1CB1AA-6E9E-C74F-A62B-D179EBB9B69F}" destId="{CEA1A8A5-D89D-F54D-B7C1-5E4027D39E73}" srcOrd="1" destOrd="0" presId="urn:microsoft.com/office/officeart/2005/8/layout/orgChart1"/>
    <dgm:cxn modelId="{CDA7E7C0-BE81-1E46-8D6F-403E7604EDB7}" type="presParOf" srcId="{7FB69847-F7F0-C549-9D53-C0A427F28444}" destId="{53573EDA-5FE9-D248-B3F9-86D8DB955B83}" srcOrd="1" destOrd="0" presId="urn:microsoft.com/office/officeart/2005/8/layout/orgChart1"/>
    <dgm:cxn modelId="{826B47DC-9EBE-424C-B766-BDD9ABF1A7F6}" type="presParOf" srcId="{7FB69847-F7F0-C549-9D53-C0A427F28444}" destId="{03A9C0BB-2A17-1D48-95B9-C2289892A2DB}" srcOrd="2" destOrd="0" presId="urn:microsoft.com/office/officeart/2005/8/layout/orgChart1"/>
    <dgm:cxn modelId="{1D89C863-C10D-8344-AA1B-76252718CB43}" type="presParOf" srcId="{53CB6031-FD20-3D4C-92FB-34930BEDAF9E}" destId="{C0394849-7636-8449-A920-1C15A45AF609}" srcOrd="2" destOrd="0" presId="urn:microsoft.com/office/officeart/2005/8/layout/orgChart1"/>
    <dgm:cxn modelId="{3FF3FB03-F2B0-CB41-88B1-9A7EA9FC96E9}" type="presParOf" srcId="{6999B3DF-EB78-E44E-8D52-8C67353A6815}" destId="{50B03904-9B33-344C-81DA-2D88A1ECF9DA}" srcOrd="2" destOrd="0" presId="urn:microsoft.com/office/officeart/2005/8/layout/orgChart1"/>
    <dgm:cxn modelId="{1FD41EDF-7846-B840-A91A-404A948A51F3}" type="presParOf" srcId="{BE4381C1-DBB8-134E-9FCE-9C201876A5B8}" destId="{89F060B5-7265-CE4A-A07A-FE74DEBA277B}" srcOrd="2" destOrd="0" presId="urn:microsoft.com/office/officeart/2005/8/layout/orgChart1"/>
    <dgm:cxn modelId="{D4859F70-216C-244E-86CE-4F67381A9F2F}" type="presParOf" srcId="{BE4381C1-DBB8-134E-9FCE-9C201876A5B8}" destId="{0C7313D7-779C-7C4B-B8D6-D55032C0118A}" srcOrd="3" destOrd="0" presId="urn:microsoft.com/office/officeart/2005/8/layout/orgChart1"/>
    <dgm:cxn modelId="{125F9C67-BF4A-4040-8F73-CF8EB4BDF703}" type="presParOf" srcId="{0C7313D7-779C-7C4B-B8D6-D55032C0118A}" destId="{5A6FF81E-818C-F548-9C66-D6E4C23285DC}" srcOrd="0" destOrd="0" presId="urn:microsoft.com/office/officeart/2005/8/layout/orgChart1"/>
    <dgm:cxn modelId="{E4A24791-421E-D044-B15E-E2B09DB5C3C2}" type="presParOf" srcId="{5A6FF81E-818C-F548-9C66-D6E4C23285DC}" destId="{F197E933-78CF-7142-ABFF-B482867DFD9A}" srcOrd="0" destOrd="0" presId="urn:microsoft.com/office/officeart/2005/8/layout/orgChart1"/>
    <dgm:cxn modelId="{6C9E4E54-A2FD-BB4C-932E-B3C39C38DE5C}" type="presParOf" srcId="{5A6FF81E-818C-F548-9C66-D6E4C23285DC}" destId="{92E2DEBC-35E2-F147-9766-E9CACF196394}" srcOrd="1" destOrd="0" presId="urn:microsoft.com/office/officeart/2005/8/layout/orgChart1"/>
    <dgm:cxn modelId="{77FF3F9D-F854-6D4E-89B7-B0CA27BF2488}" type="presParOf" srcId="{0C7313D7-779C-7C4B-B8D6-D55032C0118A}" destId="{1A48BBE5-040C-AD4C-8AF2-CC7AA5908763}" srcOrd="1" destOrd="0" presId="urn:microsoft.com/office/officeart/2005/8/layout/orgChart1"/>
    <dgm:cxn modelId="{C1D60689-95B7-324D-87BC-5941F640FB30}" type="presParOf" srcId="{1A48BBE5-040C-AD4C-8AF2-CC7AA5908763}" destId="{C12CC3A6-EEB7-464C-BFD9-C6432FCBC34D}" srcOrd="0" destOrd="0" presId="urn:microsoft.com/office/officeart/2005/8/layout/orgChart1"/>
    <dgm:cxn modelId="{916565CD-1540-3E47-AF33-53771F1ECB1C}" type="presParOf" srcId="{1A48BBE5-040C-AD4C-8AF2-CC7AA5908763}" destId="{6345E330-90F9-6543-9AF8-35A33DAE8075}" srcOrd="1" destOrd="0" presId="urn:microsoft.com/office/officeart/2005/8/layout/orgChart1"/>
    <dgm:cxn modelId="{4609E388-D80D-654A-B09E-E208F738DA9E}" type="presParOf" srcId="{6345E330-90F9-6543-9AF8-35A33DAE8075}" destId="{28DF5BBA-7155-564D-9431-3D474036A290}" srcOrd="0" destOrd="0" presId="urn:microsoft.com/office/officeart/2005/8/layout/orgChart1"/>
    <dgm:cxn modelId="{0CD28DCA-BFD0-D543-AA59-C01405660427}" type="presParOf" srcId="{28DF5BBA-7155-564D-9431-3D474036A290}" destId="{57D96455-1282-764A-978C-87AA91FEA8A2}" srcOrd="0" destOrd="0" presId="urn:microsoft.com/office/officeart/2005/8/layout/orgChart1"/>
    <dgm:cxn modelId="{F4CFD788-DF76-5E4F-B968-FCBAAE19EE2A}" type="presParOf" srcId="{28DF5BBA-7155-564D-9431-3D474036A290}" destId="{0A8E5B77-72B5-CD4A-8820-130668145767}" srcOrd="1" destOrd="0" presId="urn:microsoft.com/office/officeart/2005/8/layout/orgChart1"/>
    <dgm:cxn modelId="{AE57301A-BF85-9A42-8697-98BB034E39CE}" type="presParOf" srcId="{6345E330-90F9-6543-9AF8-35A33DAE8075}" destId="{363C5CD8-CD02-BA46-8416-C909BE2554A2}" srcOrd="1" destOrd="0" presId="urn:microsoft.com/office/officeart/2005/8/layout/orgChart1"/>
    <dgm:cxn modelId="{9B5B17C2-553D-7845-B275-A6EF27756F60}" type="presParOf" srcId="{6345E330-90F9-6543-9AF8-35A33DAE8075}" destId="{6B6EB624-0E99-4D40-8C20-2DD75A497AC8}" srcOrd="2" destOrd="0" presId="urn:microsoft.com/office/officeart/2005/8/layout/orgChart1"/>
    <dgm:cxn modelId="{E4F5DA42-481C-AA41-93E0-6FC46522692C}" type="presParOf" srcId="{1A48BBE5-040C-AD4C-8AF2-CC7AA5908763}" destId="{FF1D3DDC-85AA-B541-B4AF-92237AF59845}" srcOrd="2" destOrd="0" presId="urn:microsoft.com/office/officeart/2005/8/layout/orgChart1"/>
    <dgm:cxn modelId="{813AC574-27C9-FB46-B36E-87949BF6D458}" type="presParOf" srcId="{1A48BBE5-040C-AD4C-8AF2-CC7AA5908763}" destId="{4F2FDFC5-E7C9-834E-8044-0654AB6F9E2D}" srcOrd="3" destOrd="0" presId="urn:microsoft.com/office/officeart/2005/8/layout/orgChart1"/>
    <dgm:cxn modelId="{B84F321C-5919-2342-9013-306185896188}" type="presParOf" srcId="{4F2FDFC5-E7C9-834E-8044-0654AB6F9E2D}" destId="{9FC83712-7EE5-004A-B85F-EB973BA537AF}" srcOrd="0" destOrd="0" presId="urn:microsoft.com/office/officeart/2005/8/layout/orgChart1"/>
    <dgm:cxn modelId="{BD87828A-F1BF-0248-A249-E927D011C2EA}" type="presParOf" srcId="{9FC83712-7EE5-004A-B85F-EB973BA537AF}" destId="{0361CAAD-D0AC-FC4A-9E74-0E608C662EE1}" srcOrd="0" destOrd="0" presId="urn:microsoft.com/office/officeart/2005/8/layout/orgChart1"/>
    <dgm:cxn modelId="{B32A67C8-65DE-2147-BF0F-0BB23B7F58DE}" type="presParOf" srcId="{9FC83712-7EE5-004A-B85F-EB973BA537AF}" destId="{12530964-22E7-DB43-A2E4-7A9745426E99}" srcOrd="1" destOrd="0" presId="urn:microsoft.com/office/officeart/2005/8/layout/orgChart1"/>
    <dgm:cxn modelId="{F71F2A7F-5E1A-894E-BDF1-D0DFC3218265}" type="presParOf" srcId="{4F2FDFC5-E7C9-834E-8044-0654AB6F9E2D}" destId="{EBCF0967-3AB9-0C4E-98C1-DF6756BCF099}" srcOrd="1" destOrd="0" presId="urn:microsoft.com/office/officeart/2005/8/layout/orgChart1"/>
    <dgm:cxn modelId="{35B9389D-AB1C-1A4D-A8E0-9B8EC08CF193}" type="presParOf" srcId="{4F2FDFC5-E7C9-834E-8044-0654AB6F9E2D}" destId="{4E34784F-7160-CB48-8820-4FBB7B31566A}" srcOrd="2" destOrd="0" presId="urn:microsoft.com/office/officeart/2005/8/layout/orgChart1"/>
    <dgm:cxn modelId="{5326D2D2-DF71-A04C-9744-FF9CFA0D172C}" type="presParOf" srcId="{0C7313D7-779C-7C4B-B8D6-D55032C0118A}" destId="{4F88C434-0587-294B-9CE0-4A2C39B76EA1}" srcOrd="2" destOrd="0" presId="urn:microsoft.com/office/officeart/2005/8/layout/orgChart1"/>
    <dgm:cxn modelId="{934D311C-C82A-F94F-B06D-EC97989EA9B9}" type="presParOf" srcId="{BE4381C1-DBB8-134E-9FCE-9C201876A5B8}" destId="{D43341EC-0556-2940-9F11-74F37DD66A38}" srcOrd="4" destOrd="0" presId="urn:microsoft.com/office/officeart/2005/8/layout/orgChart1"/>
    <dgm:cxn modelId="{E764BA0A-A8BD-F74E-BB64-327ECA8954DC}" type="presParOf" srcId="{BE4381C1-DBB8-134E-9FCE-9C201876A5B8}" destId="{597CB582-7B56-C24B-9B0A-282EAA672B4D}" srcOrd="5" destOrd="0" presId="urn:microsoft.com/office/officeart/2005/8/layout/orgChart1"/>
    <dgm:cxn modelId="{2CDE4F5F-4ECD-6540-867A-51377A8EEA49}" type="presParOf" srcId="{597CB582-7B56-C24B-9B0A-282EAA672B4D}" destId="{AB5D67C6-115E-F842-A0D5-C1FB33CE1039}" srcOrd="0" destOrd="0" presId="urn:microsoft.com/office/officeart/2005/8/layout/orgChart1"/>
    <dgm:cxn modelId="{1F15F723-2A91-8946-99D4-7310FB877639}" type="presParOf" srcId="{AB5D67C6-115E-F842-A0D5-C1FB33CE1039}" destId="{1273EF4E-6A1C-634C-B8D6-560D22DCE3F2}" srcOrd="0" destOrd="0" presId="urn:microsoft.com/office/officeart/2005/8/layout/orgChart1"/>
    <dgm:cxn modelId="{4F582EB2-3D54-AD45-9C6A-74ECDC823B55}" type="presParOf" srcId="{AB5D67C6-115E-F842-A0D5-C1FB33CE1039}" destId="{5F76F5B5-0280-0240-9EAB-96C20B107472}" srcOrd="1" destOrd="0" presId="urn:microsoft.com/office/officeart/2005/8/layout/orgChart1"/>
    <dgm:cxn modelId="{6E93E4E9-63F0-5748-AF75-ADA42F2A84D9}" type="presParOf" srcId="{597CB582-7B56-C24B-9B0A-282EAA672B4D}" destId="{99C2B6FA-1A43-774D-8D15-328976E8BF0D}" srcOrd="1" destOrd="0" presId="urn:microsoft.com/office/officeart/2005/8/layout/orgChart1"/>
    <dgm:cxn modelId="{43FEE4DD-81BC-A747-B8DC-A9FAD5648AE2}" type="presParOf" srcId="{99C2B6FA-1A43-774D-8D15-328976E8BF0D}" destId="{51FA189A-8C6D-2742-BB0A-7AC0605E4B4E}" srcOrd="0" destOrd="0" presId="urn:microsoft.com/office/officeart/2005/8/layout/orgChart1"/>
    <dgm:cxn modelId="{842BFB0E-D39A-5245-A908-44C9D038A385}" type="presParOf" srcId="{99C2B6FA-1A43-774D-8D15-328976E8BF0D}" destId="{CC4D3405-408E-0343-9F6E-8E52493FE26F}" srcOrd="1" destOrd="0" presId="urn:microsoft.com/office/officeart/2005/8/layout/orgChart1"/>
    <dgm:cxn modelId="{5E5C96F9-A04E-0548-A8E4-F50BFDA40942}" type="presParOf" srcId="{CC4D3405-408E-0343-9F6E-8E52493FE26F}" destId="{920A4CAE-0C11-564D-8725-B4A3107516EF}" srcOrd="0" destOrd="0" presId="urn:microsoft.com/office/officeart/2005/8/layout/orgChart1"/>
    <dgm:cxn modelId="{754F0D41-C79E-F14C-BBF5-7E59810120AE}" type="presParOf" srcId="{920A4CAE-0C11-564D-8725-B4A3107516EF}" destId="{84CA4ADF-D97A-894A-90C6-B086C8FD168E}" srcOrd="0" destOrd="0" presId="urn:microsoft.com/office/officeart/2005/8/layout/orgChart1"/>
    <dgm:cxn modelId="{1B7FD19E-3B89-934A-9257-63F52F78C1D3}" type="presParOf" srcId="{920A4CAE-0C11-564D-8725-B4A3107516EF}" destId="{96C4C311-2B23-8A44-9272-41ACE09753D0}" srcOrd="1" destOrd="0" presId="urn:microsoft.com/office/officeart/2005/8/layout/orgChart1"/>
    <dgm:cxn modelId="{6EC97B9E-D332-5949-9FD2-F11D73B4A2AC}" type="presParOf" srcId="{CC4D3405-408E-0343-9F6E-8E52493FE26F}" destId="{D084A59E-F502-AF49-8BF0-594E55A998D8}" srcOrd="1" destOrd="0" presId="urn:microsoft.com/office/officeart/2005/8/layout/orgChart1"/>
    <dgm:cxn modelId="{99666B40-8D42-144E-B800-0F8FE0D26D17}" type="presParOf" srcId="{CC4D3405-408E-0343-9F6E-8E52493FE26F}" destId="{CE2D5AB1-6458-5E4D-AC05-360CFDF0028D}" srcOrd="2" destOrd="0" presId="urn:microsoft.com/office/officeart/2005/8/layout/orgChart1"/>
    <dgm:cxn modelId="{72D40BD2-5F5D-6D49-BFA0-01BA8FD3D219}" type="presParOf" srcId="{99C2B6FA-1A43-774D-8D15-328976E8BF0D}" destId="{C467C62F-1D3F-5A4F-9381-A2C8A10E0ABA}" srcOrd="2" destOrd="0" presId="urn:microsoft.com/office/officeart/2005/8/layout/orgChart1"/>
    <dgm:cxn modelId="{138EEBA7-7810-9C41-A030-2ECE78E57074}" type="presParOf" srcId="{99C2B6FA-1A43-774D-8D15-328976E8BF0D}" destId="{8A4A2926-9946-BB4A-A9AA-5A7636C36A1C}" srcOrd="3" destOrd="0" presId="urn:microsoft.com/office/officeart/2005/8/layout/orgChart1"/>
    <dgm:cxn modelId="{907C135B-46D3-C348-889A-A9BCF70C940C}" type="presParOf" srcId="{8A4A2926-9946-BB4A-A9AA-5A7636C36A1C}" destId="{36AE98B5-9AEB-DE44-AFE5-B75DFF00E74F}" srcOrd="0" destOrd="0" presId="urn:microsoft.com/office/officeart/2005/8/layout/orgChart1"/>
    <dgm:cxn modelId="{7D3C054A-41A1-AB47-80B8-23C7E20C4A4B}" type="presParOf" srcId="{36AE98B5-9AEB-DE44-AFE5-B75DFF00E74F}" destId="{D9CE7DFF-CA7C-444C-BA1E-819897CBCD85}" srcOrd="0" destOrd="0" presId="urn:microsoft.com/office/officeart/2005/8/layout/orgChart1"/>
    <dgm:cxn modelId="{029BEB5C-DD01-F247-B499-102C964B8878}" type="presParOf" srcId="{36AE98B5-9AEB-DE44-AFE5-B75DFF00E74F}" destId="{2C0D5463-EBF9-0C40-BE56-BE3EE76D34AB}" srcOrd="1" destOrd="0" presId="urn:microsoft.com/office/officeart/2005/8/layout/orgChart1"/>
    <dgm:cxn modelId="{B9383045-AEF5-2E44-AC1E-697CC7F6937B}" type="presParOf" srcId="{8A4A2926-9946-BB4A-A9AA-5A7636C36A1C}" destId="{3E6B2428-4291-8649-970C-30551460A52B}" srcOrd="1" destOrd="0" presId="urn:microsoft.com/office/officeart/2005/8/layout/orgChart1"/>
    <dgm:cxn modelId="{FC94FFE5-13F9-134E-B7A7-6B32DA811400}" type="presParOf" srcId="{8A4A2926-9946-BB4A-A9AA-5A7636C36A1C}" destId="{768FBB41-8B17-F447-95D7-473EDE4CEF24}" srcOrd="2" destOrd="0" presId="urn:microsoft.com/office/officeart/2005/8/layout/orgChart1"/>
    <dgm:cxn modelId="{131A8A22-106F-0241-93DB-E260E92FC2ED}" type="presParOf" srcId="{99C2B6FA-1A43-774D-8D15-328976E8BF0D}" destId="{DD70FE52-2076-E74D-9AD4-3178E8EC3426}" srcOrd="4" destOrd="0" presId="urn:microsoft.com/office/officeart/2005/8/layout/orgChart1"/>
    <dgm:cxn modelId="{58D73773-B67C-F348-B71B-13DB96B7307D}" type="presParOf" srcId="{99C2B6FA-1A43-774D-8D15-328976E8BF0D}" destId="{6761BD08-95C1-7147-B8E0-E2DEED8DA62D}" srcOrd="5" destOrd="0" presId="urn:microsoft.com/office/officeart/2005/8/layout/orgChart1"/>
    <dgm:cxn modelId="{3476D030-E045-DF4C-B34E-4EA612050FC0}" type="presParOf" srcId="{6761BD08-95C1-7147-B8E0-E2DEED8DA62D}" destId="{5C0F474E-2860-F540-870C-FAE6B5AF1120}" srcOrd="0" destOrd="0" presId="urn:microsoft.com/office/officeart/2005/8/layout/orgChart1"/>
    <dgm:cxn modelId="{D4811881-8557-7E40-9CD4-BBBA04FB0AD7}" type="presParOf" srcId="{5C0F474E-2860-F540-870C-FAE6B5AF1120}" destId="{BFCA4CA5-3FB5-534C-BCB8-1827BFBBA8FD}" srcOrd="0" destOrd="0" presId="urn:microsoft.com/office/officeart/2005/8/layout/orgChart1"/>
    <dgm:cxn modelId="{01D5A483-C5D4-1D47-AF14-1BE8C5131884}" type="presParOf" srcId="{5C0F474E-2860-F540-870C-FAE6B5AF1120}" destId="{22F10E00-2F10-CA43-BDF9-895F985A8508}" srcOrd="1" destOrd="0" presId="urn:microsoft.com/office/officeart/2005/8/layout/orgChart1"/>
    <dgm:cxn modelId="{C4F66D6B-2502-9249-8653-3262A872EF8D}" type="presParOf" srcId="{6761BD08-95C1-7147-B8E0-E2DEED8DA62D}" destId="{7F34F2F2-902B-E840-8CFA-A06839D3BC6B}" srcOrd="1" destOrd="0" presId="urn:microsoft.com/office/officeart/2005/8/layout/orgChart1"/>
    <dgm:cxn modelId="{2ABE3F18-1DB5-6C41-AEDE-A59856437704}" type="presParOf" srcId="{6761BD08-95C1-7147-B8E0-E2DEED8DA62D}" destId="{8C4FCC22-8A08-1046-87EA-A61A6C246DC5}" srcOrd="2" destOrd="0" presId="urn:microsoft.com/office/officeart/2005/8/layout/orgChart1"/>
    <dgm:cxn modelId="{3C00C71F-F356-1C49-9A32-F86823B1E7FA}" type="presParOf" srcId="{597CB582-7B56-C24B-9B0A-282EAA672B4D}" destId="{71533738-7A21-C046-86D2-BB50687815B6}" srcOrd="2" destOrd="0" presId="urn:microsoft.com/office/officeart/2005/8/layout/orgChart1"/>
    <dgm:cxn modelId="{D8594985-BC18-CA4C-B508-19E37A21BACE}" type="presParOf" srcId="{BE4381C1-DBB8-134E-9FCE-9C201876A5B8}" destId="{5EF611F1-C13B-5A46-BF16-D26C1261B457}" srcOrd="6" destOrd="0" presId="urn:microsoft.com/office/officeart/2005/8/layout/orgChart1"/>
    <dgm:cxn modelId="{B9176005-6C82-0F42-AB4D-1DB333C917F3}" type="presParOf" srcId="{BE4381C1-DBB8-134E-9FCE-9C201876A5B8}" destId="{BF3BF25E-EE1D-EE4C-AA0A-F4B29EF1EF0D}" srcOrd="7" destOrd="0" presId="urn:microsoft.com/office/officeart/2005/8/layout/orgChart1"/>
    <dgm:cxn modelId="{7F77606B-7B0B-0D4B-B4E6-118503EAE6FC}" type="presParOf" srcId="{BF3BF25E-EE1D-EE4C-AA0A-F4B29EF1EF0D}" destId="{1F88696C-71C7-3E4E-B741-2BC9C8868D02}" srcOrd="0" destOrd="0" presId="urn:microsoft.com/office/officeart/2005/8/layout/orgChart1"/>
    <dgm:cxn modelId="{734DFD31-D8D6-D54A-B4B3-1E6A57669D0C}" type="presParOf" srcId="{1F88696C-71C7-3E4E-B741-2BC9C8868D02}" destId="{E91A4069-494F-DC41-B3E5-A66E55E50BBB}" srcOrd="0" destOrd="0" presId="urn:microsoft.com/office/officeart/2005/8/layout/orgChart1"/>
    <dgm:cxn modelId="{89F5D6EC-A528-224C-B805-24A4D34D3388}" type="presParOf" srcId="{1F88696C-71C7-3E4E-B741-2BC9C8868D02}" destId="{432F57C3-0745-0B4F-8990-674022608F08}" srcOrd="1" destOrd="0" presId="urn:microsoft.com/office/officeart/2005/8/layout/orgChart1"/>
    <dgm:cxn modelId="{ECDF2531-B5E3-1F4A-8F85-4DDF72647FC7}" type="presParOf" srcId="{BF3BF25E-EE1D-EE4C-AA0A-F4B29EF1EF0D}" destId="{BA48E5A9-4CE6-6E49-AEA3-1D77DF5B44A2}" srcOrd="1" destOrd="0" presId="urn:microsoft.com/office/officeart/2005/8/layout/orgChart1"/>
    <dgm:cxn modelId="{FF199B3D-CD99-9247-BF1E-06DCB317B8FD}" type="presParOf" srcId="{BA48E5A9-4CE6-6E49-AEA3-1D77DF5B44A2}" destId="{A4A35964-7E74-FE42-8EBA-2973DEE46895}" srcOrd="0" destOrd="0" presId="urn:microsoft.com/office/officeart/2005/8/layout/orgChart1"/>
    <dgm:cxn modelId="{09C4D371-F316-D741-B76A-41F4CFB346FA}" type="presParOf" srcId="{BA48E5A9-4CE6-6E49-AEA3-1D77DF5B44A2}" destId="{5889C42D-2695-8E42-A535-07A4EC798929}" srcOrd="1" destOrd="0" presId="urn:microsoft.com/office/officeart/2005/8/layout/orgChart1"/>
    <dgm:cxn modelId="{D7D9E28F-28BD-8C4A-88AC-D07C2CBD11FB}" type="presParOf" srcId="{5889C42D-2695-8E42-A535-07A4EC798929}" destId="{92EC814A-7BC9-CA45-9BF1-36204BE89875}" srcOrd="0" destOrd="0" presId="urn:microsoft.com/office/officeart/2005/8/layout/orgChart1"/>
    <dgm:cxn modelId="{9B8F993E-DBAF-0345-9ECC-DC10E77FEE8F}" type="presParOf" srcId="{92EC814A-7BC9-CA45-9BF1-36204BE89875}" destId="{170E3071-B66C-9044-BB02-62545D9BDA41}" srcOrd="0" destOrd="0" presId="urn:microsoft.com/office/officeart/2005/8/layout/orgChart1"/>
    <dgm:cxn modelId="{D55B5390-E660-CD45-8752-176C02496148}" type="presParOf" srcId="{92EC814A-7BC9-CA45-9BF1-36204BE89875}" destId="{38018E6F-1CA3-2147-8456-2AA37CA326E7}" srcOrd="1" destOrd="0" presId="urn:microsoft.com/office/officeart/2005/8/layout/orgChart1"/>
    <dgm:cxn modelId="{D6246949-B1E0-7245-8C0C-8163A812F951}" type="presParOf" srcId="{5889C42D-2695-8E42-A535-07A4EC798929}" destId="{61EF3FC4-6F63-0140-8D62-FFDFFA655CA5}" srcOrd="1" destOrd="0" presId="urn:microsoft.com/office/officeart/2005/8/layout/orgChart1"/>
    <dgm:cxn modelId="{B9B7248C-872F-F040-B31F-EEFC8AC6D317}" type="presParOf" srcId="{5889C42D-2695-8E42-A535-07A4EC798929}" destId="{E4AEED34-BFA4-AE45-ABAF-6A3267971F24}" srcOrd="2" destOrd="0" presId="urn:microsoft.com/office/officeart/2005/8/layout/orgChart1"/>
    <dgm:cxn modelId="{9033D34A-0542-F141-80DE-7C9FE5923D77}" type="presParOf" srcId="{BA48E5A9-4CE6-6E49-AEA3-1D77DF5B44A2}" destId="{8DB9D12E-5C2D-414B-BFD1-F0F136AB4A70}" srcOrd="2" destOrd="0" presId="urn:microsoft.com/office/officeart/2005/8/layout/orgChart1"/>
    <dgm:cxn modelId="{FF6E30E1-CE65-F643-A318-562C8FB71E5C}" type="presParOf" srcId="{BA48E5A9-4CE6-6E49-AEA3-1D77DF5B44A2}" destId="{CD42D6D5-582B-E043-8212-D2A168B5D270}" srcOrd="3" destOrd="0" presId="urn:microsoft.com/office/officeart/2005/8/layout/orgChart1"/>
    <dgm:cxn modelId="{2E19D9AF-1EC5-B44F-95B5-75C2527BEDF5}" type="presParOf" srcId="{CD42D6D5-582B-E043-8212-D2A168B5D270}" destId="{9A9B347F-C675-CE47-9E7F-D0A2376A5A51}" srcOrd="0" destOrd="0" presId="urn:microsoft.com/office/officeart/2005/8/layout/orgChart1"/>
    <dgm:cxn modelId="{F713BE03-8709-9144-96F3-FBD1748744FF}" type="presParOf" srcId="{9A9B347F-C675-CE47-9E7F-D0A2376A5A51}" destId="{2C6052F9-8594-6749-9971-736E35E9579D}" srcOrd="0" destOrd="0" presId="urn:microsoft.com/office/officeart/2005/8/layout/orgChart1"/>
    <dgm:cxn modelId="{BC0A1797-D918-AF4A-86DB-E4B6A4B51B8C}" type="presParOf" srcId="{9A9B347F-C675-CE47-9E7F-D0A2376A5A51}" destId="{B5B17AA7-5E3B-0E42-95F4-9DAD63E9BD8F}" srcOrd="1" destOrd="0" presId="urn:microsoft.com/office/officeart/2005/8/layout/orgChart1"/>
    <dgm:cxn modelId="{116842EE-EF98-B240-8F08-9887A7E764E5}" type="presParOf" srcId="{CD42D6D5-582B-E043-8212-D2A168B5D270}" destId="{06B519E2-8C82-1148-B4E7-CFB760455703}" srcOrd="1" destOrd="0" presId="urn:microsoft.com/office/officeart/2005/8/layout/orgChart1"/>
    <dgm:cxn modelId="{9B69DBE7-4092-F241-BC47-30496B78D700}" type="presParOf" srcId="{CD42D6D5-582B-E043-8212-D2A168B5D270}" destId="{E5DDE977-B761-BB4A-B887-332871DF9660}" srcOrd="2" destOrd="0" presId="urn:microsoft.com/office/officeart/2005/8/layout/orgChart1"/>
    <dgm:cxn modelId="{C840FF4E-68BF-7B44-B24D-A2D893935CB8}" type="presParOf" srcId="{BA48E5A9-4CE6-6E49-AEA3-1D77DF5B44A2}" destId="{1B767914-9294-9A4B-A4AB-82DB853EEC99}" srcOrd="4" destOrd="0" presId="urn:microsoft.com/office/officeart/2005/8/layout/orgChart1"/>
    <dgm:cxn modelId="{9F7A8D51-F083-8140-9DE8-9493C597A8AE}" type="presParOf" srcId="{BA48E5A9-4CE6-6E49-AEA3-1D77DF5B44A2}" destId="{FAEF482B-B3D2-3A40-A163-84621AC6691E}" srcOrd="5" destOrd="0" presId="urn:microsoft.com/office/officeart/2005/8/layout/orgChart1"/>
    <dgm:cxn modelId="{4CEDE4C5-0272-4743-949F-E28EE1637658}" type="presParOf" srcId="{FAEF482B-B3D2-3A40-A163-84621AC6691E}" destId="{92048CD7-8037-9246-BCDC-9847E8CD8E47}" srcOrd="0" destOrd="0" presId="urn:microsoft.com/office/officeart/2005/8/layout/orgChart1"/>
    <dgm:cxn modelId="{3E29CD72-725A-FF40-92DC-0FE2EFCF18A5}" type="presParOf" srcId="{92048CD7-8037-9246-BCDC-9847E8CD8E47}" destId="{8E4D4BA1-B98F-3D42-A7F9-86E6A075C4A8}" srcOrd="0" destOrd="0" presId="urn:microsoft.com/office/officeart/2005/8/layout/orgChart1"/>
    <dgm:cxn modelId="{A235AF4F-1AC9-E345-952E-3E5F6CE7658A}" type="presParOf" srcId="{92048CD7-8037-9246-BCDC-9847E8CD8E47}" destId="{D320826A-8734-1B41-8115-D05B023306D0}" srcOrd="1" destOrd="0" presId="urn:microsoft.com/office/officeart/2005/8/layout/orgChart1"/>
    <dgm:cxn modelId="{EC23B090-1502-3D46-ADDE-DE2116CA1414}" type="presParOf" srcId="{FAEF482B-B3D2-3A40-A163-84621AC6691E}" destId="{13473BC7-E1F4-B148-B828-6C0095DF84C6}" srcOrd="1" destOrd="0" presId="urn:microsoft.com/office/officeart/2005/8/layout/orgChart1"/>
    <dgm:cxn modelId="{0C523C48-AAB6-D441-80F0-C636787644BD}" type="presParOf" srcId="{FAEF482B-B3D2-3A40-A163-84621AC6691E}" destId="{77930935-912D-3942-8D8C-27ACFD55D3AE}" srcOrd="2" destOrd="0" presId="urn:microsoft.com/office/officeart/2005/8/layout/orgChart1"/>
    <dgm:cxn modelId="{8EB38F9A-9737-BC4D-AE5E-C9B4D6532B77}" type="presParOf" srcId="{BF3BF25E-EE1D-EE4C-AA0A-F4B29EF1EF0D}" destId="{B733E071-7C31-1441-A60A-6FF734A2BB2E}" srcOrd="2" destOrd="0" presId="urn:microsoft.com/office/officeart/2005/8/layout/orgChart1"/>
    <dgm:cxn modelId="{5590EC03-D1F2-C24A-838D-D24C8437BE25}" type="presParOf" srcId="{BE4381C1-DBB8-134E-9FCE-9C201876A5B8}" destId="{B4DB40D7-1C3B-3A44-93C9-21B1E4430C3A}" srcOrd="8" destOrd="0" presId="urn:microsoft.com/office/officeart/2005/8/layout/orgChart1"/>
    <dgm:cxn modelId="{EEC1B18C-B2CD-5B4D-BDC3-2D84B381AB8C}" type="presParOf" srcId="{BE4381C1-DBB8-134E-9FCE-9C201876A5B8}" destId="{9FE53E7F-34BB-224C-9844-9209D869D58C}" srcOrd="9" destOrd="0" presId="urn:microsoft.com/office/officeart/2005/8/layout/orgChart1"/>
    <dgm:cxn modelId="{DEBDF4FE-F10E-3944-BE5D-23CB7973EB2C}" type="presParOf" srcId="{9FE53E7F-34BB-224C-9844-9209D869D58C}" destId="{04664914-A94D-C74F-882A-6D13B3E3D89D}" srcOrd="0" destOrd="0" presId="urn:microsoft.com/office/officeart/2005/8/layout/orgChart1"/>
    <dgm:cxn modelId="{77CE77E0-5709-EA49-8783-A0C345DB2645}" type="presParOf" srcId="{04664914-A94D-C74F-882A-6D13B3E3D89D}" destId="{BB53C6E8-2B0E-0E47-BA60-17711900953B}" srcOrd="0" destOrd="0" presId="urn:microsoft.com/office/officeart/2005/8/layout/orgChart1"/>
    <dgm:cxn modelId="{4E653810-F1BD-C946-8DB5-8843392B9446}" type="presParOf" srcId="{04664914-A94D-C74F-882A-6D13B3E3D89D}" destId="{E5DFE6DE-1A4B-C242-BBA1-CD4D492349E3}" srcOrd="1" destOrd="0" presId="urn:microsoft.com/office/officeart/2005/8/layout/orgChart1"/>
    <dgm:cxn modelId="{154C2991-3065-E840-9D18-9C11E6A4743A}" type="presParOf" srcId="{9FE53E7F-34BB-224C-9844-9209D869D58C}" destId="{C702A314-4C8A-7346-9E33-65542F809FD6}" srcOrd="1" destOrd="0" presId="urn:microsoft.com/office/officeart/2005/8/layout/orgChart1"/>
    <dgm:cxn modelId="{F0DC2D0E-E27C-7443-8987-87C4BFE4E9DB}" type="presParOf" srcId="{C702A314-4C8A-7346-9E33-65542F809FD6}" destId="{3DD8C8B1-8654-D946-8975-34E0F9CD44C4}" srcOrd="0" destOrd="0" presId="urn:microsoft.com/office/officeart/2005/8/layout/orgChart1"/>
    <dgm:cxn modelId="{2D186724-8EDC-0E4C-8DE3-1981C4F156D2}" type="presParOf" srcId="{C702A314-4C8A-7346-9E33-65542F809FD6}" destId="{552CABB7-CFF8-7B4B-A25C-88928D3ED8D3}" srcOrd="1" destOrd="0" presId="urn:microsoft.com/office/officeart/2005/8/layout/orgChart1"/>
    <dgm:cxn modelId="{5DAEC834-9875-6042-BF0A-DEB7D99066DA}" type="presParOf" srcId="{552CABB7-CFF8-7B4B-A25C-88928D3ED8D3}" destId="{9E042B2B-30EB-2942-B154-F3E595691D89}" srcOrd="0" destOrd="0" presId="urn:microsoft.com/office/officeart/2005/8/layout/orgChart1"/>
    <dgm:cxn modelId="{82926316-9478-6148-A57E-A8B0E5298855}" type="presParOf" srcId="{9E042B2B-30EB-2942-B154-F3E595691D89}" destId="{79571EF5-7435-C941-9F95-C30DCB8372EF}" srcOrd="0" destOrd="0" presId="urn:microsoft.com/office/officeart/2005/8/layout/orgChart1"/>
    <dgm:cxn modelId="{CC1763CE-24AD-764A-ABC3-A3C157049E42}" type="presParOf" srcId="{9E042B2B-30EB-2942-B154-F3E595691D89}" destId="{5AF6DFFC-98CF-C34F-AB51-2EC24DB0B9A4}" srcOrd="1" destOrd="0" presId="urn:microsoft.com/office/officeart/2005/8/layout/orgChart1"/>
    <dgm:cxn modelId="{7FD63076-AD97-744F-B059-4E5A52F4CAAC}" type="presParOf" srcId="{552CABB7-CFF8-7B4B-A25C-88928D3ED8D3}" destId="{965B1C27-B652-864A-80FF-B0C75F08EB9D}" srcOrd="1" destOrd="0" presId="urn:microsoft.com/office/officeart/2005/8/layout/orgChart1"/>
    <dgm:cxn modelId="{24F281BD-E5AE-514A-BC1C-7E81E1237F70}" type="presParOf" srcId="{552CABB7-CFF8-7B4B-A25C-88928D3ED8D3}" destId="{9DD45DFB-C29A-3240-BCD1-F1CA0A155836}" srcOrd="2" destOrd="0" presId="urn:microsoft.com/office/officeart/2005/8/layout/orgChart1"/>
    <dgm:cxn modelId="{EB5053EB-9F43-3C49-B4AA-3E0B10993C98}" type="presParOf" srcId="{C702A314-4C8A-7346-9E33-65542F809FD6}" destId="{230D9C41-A605-AF48-B84C-9C4133CD2584}" srcOrd="2" destOrd="0" presId="urn:microsoft.com/office/officeart/2005/8/layout/orgChart1"/>
    <dgm:cxn modelId="{F76EEEEB-BEA5-2D4D-8951-53D2BC02CDD8}" type="presParOf" srcId="{C702A314-4C8A-7346-9E33-65542F809FD6}" destId="{3FFFED43-8312-B642-BA9A-102E249538F0}" srcOrd="3" destOrd="0" presId="urn:microsoft.com/office/officeart/2005/8/layout/orgChart1"/>
    <dgm:cxn modelId="{461F2023-59DE-5148-88AD-95D21464D141}" type="presParOf" srcId="{3FFFED43-8312-B642-BA9A-102E249538F0}" destId="{AA07F8B9-C661-044B-8893-3B4B5AA3D952}" srcOrd="0" destOrd="0" presId="urn:microsoft.com/office/officeart/2005/8/layout/orgChart1"/>
    <dgm:cxn modelId="{0E2F326A-BE54-7247-AAED-8626FA78550C}" type="presParOf" srcId="{AA07F8B9-C661-044B-8893-3B4B5AA3D952}" destId="{A8A4E20D-6E68-0043-A905-513DDDF8F66D}" srcOrd="0" destOrd="0" presId="urn:microsoft.com/office/officeart/2005/8/layout/orgChart1"/>
    <dgm:cxn modelId="{04454A46-E24A-8A45-A5D3-6C26C1080275}" type="presParOf" srcId="{AA07F8B9-C661-044B-8893-3B4B5AA3D952}" destId="{EA6C2370-DA80-324D-A9C3-AA37F7FE42D6}" srcOrd="1" destOrd="0" presId="urn:microsoft.com/office/officeart/2005/8/layout/orgChart1"/>
    <dgm:cxn modelId="{1DE23C30-3DCB-F845-8868-56645CBAC24F}" type="presParOf" srcId="{3FFFED43-8312-B642-BA9A-102E249538F0}" destId="{5DD964C0-44B8-7F4C-8AC6-CB9839D23F80}" srcOrd="1" destOrd="0" presId="urn:microsoft.com/office/officeart/2005/8/layout/orgChart1"/>
    <dgm:cxn modelId="{B292777A-9A52-CE45-AA0A-01E54C3461F5}" type="presParOf" srcId="{3FFFED43-8312-B642-BA9A-102E249538F0}" destId="{FB7D5566-7AFC-494B-B938-2E304794DE4D}" srcOrd="2" destOrd="0" presId="urn:microsoft.com/office/officeart/2005/8/layout/orgChart1"/>
    <dgm:cxn modelId="{9D87B75A-FED9-5C4E-9D65-6BFD2186E9FF}" type="presParOf" srcId="{9FE53E7F-34BB-224C-9844-9209D869D58C}" destId="{F5C818DA-64B8-874D-9F20-BABECF531076}" srcOrd="2" destOrd="0" presId="urn:microsoft.com/office/officeart/2005/8/layout/orgChart1"/>
    <dgm:cxn modelId="{0BE47E7D-B6DB-A94D-80CB-20149E9716A3}" type="presParOf" srcId="{1B128C5A-B24F-A34A-B614-1DEB17A528D6}" destId="{C5FACF30-C4A1-054D-9BDA-CC63FA838235}"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0D9C41-A605-AF48-B84C-9C4133CD2584}">
      <dsp:nvSpPr>
        <dsp:cNvPr id="0" name=""/>
        <dsp:cNvSpPr/>
      </dsp:nvSpPr>
      <dsp:spPr>
        <a:xfrm>
          <a:off x="7444182" y="2013639"/>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D8C8B1-8654-D946-8975-34E0F9CD44C4}">
      <dsp:nvSpPr>
        <dsp:cNvPr id="0" name=""/>
        <dsp:cNvSpPr/>
      </dsp:nvSpPr>
      <dsp:spPr>
        <a:xfrm>
          <a:off x="7444182" y="2013639"/>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DB40D7-1C3B-3A44-93C9-21B1E4430C3A}">
      <dsp:nvSpPr>
        <dsp:cNvPr id="0" name=""/>
        <dsp:cNvSpPr/>
      </dsp:nvSpPr>
      <dsp:spPr>
        <a:xfrm>
          <a:off x="4634345" y="1154657"/>
          <a:ext cx="3293770" cy="254064"/>
        </a:xfrm>
        <a:custGeom>
          <a:avLst/>
          <a:gdLst/>
          <a:ahLst/>
          <a:cxnLst/>
          <a:rect l="0" t="0" r="0" b="0"/>
          <a:pathLst>
            <a:path>
              <a:moveTo>
                <a:pt x="0" y="0"/>
              </a:moveTo>
              <a:lnTo>
                <a:pt x="0" y="127032"/>
              </a:lnTo>
              <a:lnTo>
                <a:pt x="3293770" y="127032"/>
              </a:lnTo>
              <a:lnTo>
                <a:pt x="3293770" y="2540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B767914-9294-9A4B-A4AB-82DB853EEC99}">
      <dsp:nvSpPr>
        <dsp:cNvPr id="0" name=""/>
        <dsp:cNvSpPr/>
      </dsp:nvSpPr>
      <dsp:spPr>
        <a:xfrm>
          <a:off x="5980284" y="2013639"/>
          <a:ext cx="181474" cy="2274486"/>
        </a:xfrm>
        <a:custGeom>
          <a:avLst/>
          <a:gdLst/>
          <a:ahLst/>
          <a:cxnLst/>
          <a:rect l="0" t="0" r="0" b="0"/>
          <a:pathLst>
            <a:path>
              <a:moveTo>
                <a:pt x="0" y="0"/>
              </a:moveTo>
              <a:lnTo>
                <a:pt x="0" y="2274486"/>
              </a:lnTo>
              <a:lnTo>
                <a:pt x="181474" y="227448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DB9D12E-5C2D-414B-BFD1-F0F136AB4A70}">
      <dsp:nvSpPr>
        <dsp:cNvPr id="0" name=""/>
        <dsp:cNvSpPr/>
      </dsp:nvSpPr>
      <dsp:spPr>
        <a:xfrm>
          <a:off x="5980284" y="2013639"/>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A35964-7E74-FE42-8EBA-2973DEE46895}">
      <dsp:nvSpPr>
        <dsp:cNvPr id="0" name=""/>
        <dsp:cNvSpPr/>
      </dsp:nvSpPr>
      <dsp:spPr>
        <a:xfrm>
          <a:off x="5980284" y="2013639"/>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EF611F1-C13B-5A46-BF16-D26C1261B457}">
      <dsp:nvSpPr>
        <dsp:cNvPr id="0" name=""/>
        <dsp:cNvSpPr/>
      </dsp:nvSpPr>
      <dsp:spPr>
        <a:xfrm>
          <a:off x="4634345" y="1154657"/>
          <a:ext cx="1829872" cy="254064"/>
        </a:xfrm>
        <a:custGeom>
          <a:avLst/>
          <a:gdLst/>
          <a:ahLst/>
          <a:cxnLst/>
          <a:rect l="0" t="0" r="0" b="0"/>
          <a:pathLst>
            <a:path>
              <a:moveTo>
                <a:pt x="0" y="0"/>
              </a:moveTo>
              <a:lnTo>
                <a:pt x="0" y="127032"/>
              </a:lnTo>
              <a:lnTo>
                <a:pt x="1829872" y="127032"/>
              </a:lnTo>
              <a:lnTo>
                <a:pt x="1829872" y="2540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70FE52-2076-E74D-9AD4-3178E8EC3426}">
      <dsp:nvSpPr>
        <dsp:cNvPr id="0" name=""/>
        <dsp:cNvSpPr/>
      </dsp:nvSpPr>
      <dsp:spPr>
        <a:xfrm>
          <a:off x="4516386" y="2013639"/>
          <a:ext cx="181474" cy="2274486"/>
        </a:xfrm>
        <a:custGeom>
          <a:avLst/>
          <a:gdLst/>
          <a:ahLst/>
          <a:cxnLst/>
          <a:rect l="0" t="0" r="0" b="0"/>
          <a:pathLst>
            <a:path>
              <a:moveTo>
                <a:pt x="0" y="0"/>
              </a:moveTo>
              <a:lnTo>
                <a:pt x="0" y="2274486"/>
              </a:lnTo>
              <a:lnTo>
                <a:pt x="181474" y="227448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67C62F-1D3F-5A4F-9381-A2C8A10E0ABA}">
      <dsp:nvSpPr>
        <dsp:cNvPr id="0" name=""/>
        <dsp:cNvSpPr/>
      </dsp:nvSpPr>
      <dsp:spPr>
        <a:xfrm>
          <a:off x="4516386" y="2013639"/>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1FA189A-8C6D-2742-BB0A-7AC0605E4B4E}">
      <dsp:nvSpPr>
        <dsp:cNvPr id="0" name=""/>
        <dsp:cNvSpPr/>
      </dsp:nvSpPr>
      <dsp:spPr>
        <a:xfrm>
          <a:off x="4516386" y="2013639"/>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3341EC-0556-2940-9F11-74F37DD66A38}">
      <dsp:nvSpPr>
        <dsp:cNvPr id="0" name=""/>
        <dsp:cNvSpPr/>
      </dsp:nvSpPr>
      <dsp:spPr>
        <a:xfrm>
          <a:off x="4634345" y="1154657"/>
          <a:ext cx="365974" cy="254064"/>
        </a:xfrm>
        <a:custGeom>
          <a:avLst/>
          <a:gdLst/>
          <a:ahLst/>
          <a:cxnLst/>
          <a:rect l="0" t="0" r="0" b="0"/>
          <a:pathLst>
            <a:path>
              <a:moveTo>
                <a:pt x="0" y="0"/>
              </a:moveTo>
              <a:lnTo>
                <a:pt x="0" y="127032"/>
              </a:lnTo>
              <a:lnTo>
                <a:pt x="365974" y="127032"/>
              </a:lnTo>
              <a:lnTo>
                <a:pt x="365974" y="2540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F1D3DDC-85AA-B541-B4AF-92237AF59845}">
      <dsp:nvSpPr>
        <dsp:cNvPr id="0" name=""/>
        <dsp:cNvSpPr/>
      </dsp:nvSpPr>
      <dsp:spPr>
        <a:xfrm>
          <a:off x="3052488" y="2013639"/>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12CC3A6-EEB7-464C-BFD9-C6432FCBC34D}">
      <dsp:nvSpPr>
        <dsp:cNvPr id="0" name=""/>
        <dsp:cNvSpPr/>
      </dsp:nvSpPr>
      <dsp:spPr>
        <a:xfrm>
          <a:off x="3052488" y="2013639"/>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F060B5-7265-CE4A-A07A-FE74DEBA277B}">
      <dsp:nvSpPr>
        <dsp:cNvPr id="0" name=""/>
        <dsp:cNvSpPr/>
      </dsp:nvSpPr>
      <dsp:spPr>
        <a:xfrm>
          <a:off x="3536421" y="1154657"/>
          <a:ext cx="1097923" cy="254064"/>
        </a:xfrm>
        <a:custGeom>
          <a:avLst/>
          <a:gdLst/>
          <a:ahLst/>
          <a:cxnLst/>
          <a:rect l="0" t="0" r="0" b="0"/>
          <a:pathLst>
            <a:path>
              <a:moveTo>
                <a:pt x="1097923" y="0"/>
              </a:moveTo>
              <a:lnTo>
                <a:pt x="1097923" y="127032"/>
              </a:lnTo>
              <a:lnTo>
                <a:pt x="0" y="127032"/>
              </a:lnTo>
              <a:lnTo>
                <a:pt x="0" y="2540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E9CBF2-6ED2-F441-AA6C-3EE9F1C78F11}">
      <dsp:nvSpPr>
        <dsp:cNvPr id="0" name=""/>
        <dsp:cNvSpPr/>
      </dsp:nvSpPr>
      <dsp:spPr>
        <a:xfrm>
          <a:off x="1588590" y="2872620"/>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ECE19B-BFEB-954C-88C7-762A9BB9F30D}">
      <dsp:nvSpPr>
        <dsp:cNvPr id="0" name=""/>
        <dsp:cNvSpPr/>
      </dsp:nvSpPr>
      <dsp:spPr>
        <a:xfrm>
          <a:off x="1588590" y="2872620"/>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B17784D-5DC8-004D-B121-1FD840CDC45A}">
      <dsp:nvSpPr>
        <dsp:cNvPr id="0" name=""/>
        <dsp:cNvSpPr/>
      </dsp:nvSpPr>
      <dsp:spPr>
        <a:xfrm>
          <a:off x="1340574" y="2013639"/>
          <a:ext cx="731949" cy="254064"/>
        </a:xfrm>
        <a:custGeom>
          <a:avLst/>
          <a:gdLst/>
          <a:ahLst/>
          <a:cxnLst/>
          <a:rect l="0" t="0" r="0" b="0"/>
          <a:pathLst>
            <a:path>
              <a:moveTo>
                <a:pt x="0" y="0"/>
              </a:moveTo>
              <a:lnTo>
                <a:pt x="0" y="127032"/>
              </a:lnTo>
              <a:lnTo>
                <a:pt x="731949" y="127032"/>
              </a:lnTo>
              <a:lnTo>
                <a:pt x="731949" y="2540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F194DF-711A-DB44-8AC0-E848BF88C9EE}">
      <dsp:nvSpPr>
        <dsp:cNvPr id="0" name=""/>
        <dsp:cNvSpPr/>
      </dsp:nvSpPr>
      <dsp:spPr>
        <a:xfrm>
          <a:off x="124692" y="2872620"/>
          <a:ext cx="181474" cy="1415504"/>
        </a:xfrm>
        <a:custGeom>
          <a:avLst/>
          <a:gdLst/>
          <a:ahLst/>
          <a:cxnLst/>
          <a:rect l="0" t="0" r="0" b="0"/>
          <a:pathLst>
            <a:path>
              <a:moveTo>
                <a:pt x="0" y="0"/>
              </a:moveTo>
              <a:lnTo>
                <a:pt x="0" y="1415504"/>
              </a:lnTo>
              <a:lnTo>
                <a:pt x="181474" y="141550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4DF44D2-6248-834A-B1F7-50A62EFE4461}">
      <dsp:nvSpPr>
        <dsp:cNvPr id="0" name=""/>
        <dsp:cNvSpPr/>
      </dsp:nvSpPr>
      <dsp:spPr>
        <a:xfrm>
          <a:off x="124692" y="2872620"/>
          <a:ext cx="181474" cy="556523"/>
        </a:xfrm>
        <a:custGeom>
          <a:avLst/>
          <a:gdLst/>
          <a:ahLst/>
          <a:cxnLst/>
          <a:rect l="0" t="0" r="0" b="0"/>
          <a:pathLst>
            <a:path>
              <a:moveTo>
                <a:pt x="0" y="0"/>
              </a:moveTo>
              <a:lnTo>
                <a:pt x="0" y="556523"/>
              </a:lnTo>
              <a:lnTo>
                <a:pt x="181474" y="55652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214CBD-AE01-EB40-B736-037B2C314BDB}">
      <dsp:nvSpPr>
        <dsp:cNvPr id="0" name=""/>
        <dsp:cNvSpPr/>
      </dsp:nvSpPr>
      <dsp:spPr>
        <a:xfrm>
          <a:off x="608625" y="2013639"/>
          <a:ext cx="731949" cy="254064"/>
        </a:xfrm>
        <a:custGeom>
          <a:avLst/>
          <a:gdLst/>
          <a:ahLst/>
          <a:cxnLst/>
          <a:rect l="0" t="0" r="0" b="0"/>
          <a:pathLst>
            <a:path>
              <a:moveTo>
                <a:pt x="731949" y="0"/>
              </a:moveTo>
              <a:lnTo>
                <a:pt x="731949" y="127032"/>
              </a:lnTo>
              <a:lnTo>
                <a:pt x="0" y="127032"/>
              </a:lnTo>
              <a:lnTo>
                <a:pt x="0" y="2540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6C512C-C33B-C941-93ED-D4B0DB29B84E}">
      <dsp:nvSpPr>
        <dsp:cNvPr id="0" name=""/>
        <dsp:cNvSpPr/>
      </dsp:nvSpPr>
      <dsp:spPr>
        <a:xfrm>
          <a:off x="1340574" y="1154657"/>
          <a:ext cx="3293770" cy="254064"/>
        </a:xfrm>
        <a:custGeom>
          <a:avLst/>
          <a:gdLst/>
          <a:ahLst/>
          <a:cxnLst/>
          <a:rect l="0" t="0" r="0" b="0"/>
          <a:pathLst>
            <a:path>
              <a:moveTo>
                <a:pt x="3293770" y="0"/>
              </a:moveTo>
              <a:lnTo>
                <a:pt x="3293770" y="127032"/>
              </a:lnTo>
              <a:lnTo>
                <a:pt x="0" y="127032"/>
              </a:lnTo>
              <a:lnTo>
                <a:pt x="0" y="2540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D4E576-0CEC-734F-AC2A-7C379A120207}">
      <dsp:nvSpPr>
        <dsp:cNvPr id="0" name=""/>
        <dsp:cNvSpPr/>
      </dsp:nvSpPr>
      <dsp:spPr>
        <a:xfrm>
          <a:off x="4029428" y="549741"/>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bg1"/>
              </a:solidFill>
              <a:effectLst/>
              <a:latin typeface="Arial" panose="020B0604020202020204" pitchFamily="34" charset="0"/>
              <a:cs typeface="Arial" panose="020B0604020202020204" pitchFamily="34" charset="0"/>
            </a:rPr>
            <a:t>IS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bg1"/>
              </a:solidFill>
              <a:effectLst/>
              <a:latin typeface="Arial" panose="020B0604020202020204" pitchFamily="34" charset="0"/>
              <a:cs typeface="Arial" panose="020B0604020202020204" pitchFamily="34" charset="0"/>
            </a:rPr>
            <a:t>Components</a:t>
          </a:r>
          <a:r>
            <a:rPr kumimoji="0" lang="en-US" altLang="en-US" sz="1300" b="1" i="0" u="none" strike="noStrike" kern="1200" cap="none" normalizeH="0" baseline="0">
              <a:ln>
                <a:noFill/>
              </a:ln>
              <a:solidFill>
                <a:schemeClr val="tx1"/>
              </a:solidFill>
              <a:effectLst/>
              <a:latin typeface="Arial" panose="020B0604020202020204" pitchFamily="34" charset="0"/>
              <a:cs typeface="Arial" panose="020B0604020202020204" pitchFamily="34" charset="0"/>
            </a:rPr>
            <a:t> </a:t>
          </a:r>
        </a:p>
      </dsp:txBody>
      <dsp:txXfrm>
        <a:off x="4029428" y="549741"/>
        <a:ext cx="1209833" cy="604916"/>
      </dsp:txXfrm>
    </dsp:sp>
    <dsp:sp modelId="{F2C7C1F3-E986-B840-913E-4EB7F4A38635}">
      <dsp:nvSpPr>
        <dsp:cNvPr id="0" name=""/>
        <dsp:cNvSpPr/>
      </dsp:nvSpPr>
      <dsp:spPr>
        <a:xfrm>
          <a:off x="735658" y="1408722"/>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bg1"/>
              </a:solidFill>
              <a:effectLst/>
              <a:latin typeface="Arial" panose="020B0604020202020204" pitchFamily="34" charset="0"/>
              <a:cs typeface="Arial" panose="020B0604020202020204" pitchFamily="34" charset="0"/>
            </a:rPr>
            <a:t>People</a:t>
          </a:r>
          <a:r>
            <a:rPr kumimoji="0" lang="en-US" altLang="en-US" sz="1300" b="1" i="0" u="none" strike="noStrike" kern="1200" cap="none" normalizeH="0" baseline="0">
              <a:ln>
                <a:noFill/>
              </a:ln>
              <a:solidFill>
                <a:schemeClr val="tx1"/>
              </a:solidFill>
              <a:effectLst/>
              <a:latin typeface="Arial" panose="020B0604020202020204" pitchFamily="34" charset="0"/>
              <a:cs typeface="Arial" panose="020B0604020202020204" pitchFamily="34" charset="0"/>
            </a:rPr>
            <a:t> </a:t>
          </a:r>
        </a:p>
      </dsp:txBody>
      <dsp:txXfrm>
        <a:off x="735658" y="1408722"/>
        <a:ext cx="1209833" cy="604916"/>
      </dsp:txXfrm>
    </dsp:sp>
    <dsp:sp modelId="{C12FB255-379C-9841-B5A8-DB764E351112}">
      <dsp:nvSpPr>
        <dsp:cNvPr id="0" name=""/>
        <dsp:cNvSpPr/>
      </dsp:nvSpPr>
      <dsp:spPr>
        <a:xfrm>
          <a:off x="3709"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Employees 	</a:t>
          </a:r>
        </a:p>
      </dsp:txBody>
      <dsp:txXfrm>
        <a:off x="3709" y="2267704"/>
        <a:ext cx="1209833" cy="604916"/>
      </dsp:txXfrm>
    </dsp:sp>
    <dsp:sp modelId="{C8A1B922-C9B5-E349-A858-12CF27838918}">
      <dsp:nvSpPr>
        <dsp:cNvPr id="0" name=""/>
        <dsp:cNvSpPr/>
      </dsp:nvSpPr>
      <dsp:spPr>
        <a:xfrm>
          <a:off x="306167"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Authorized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Staff</a:t>
          </a:r>
        </a:p>
      </dsp:txBody>
      <dsp:txXfrm>
        <a:off x="306167" y="3126685"/>
        <a:ext cx="1209833" cy="604916"/>
      </dsp:txXfrm>
    </dsp:sp>
    <dsp:sp modelId="{45AFABD7-B1E6-2F4B-9C87-F038C1B96D31}">
      <dsp:nvSpPr>
        <dsp:cNvPr id="0" name=""/>
        <dsp:cNvSpPr/>
      </dsp:nvSpPr>
      <dsp:spPr>
        <a:xfrm>
          <a:off x="306167" y="3985667"/>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Other staff </a:t>
          </a:r>
        </a:p>
      </dsp:txBody>
      <dsp:txXfrm>
        <a:off x="306167" y="3985667"/>
        <a:ext cx="1209833" cy="604916"/>
      </dsp:txXfrm>
    </dsp:sp>
    <dsp:sp modelId="{637050E4-4AFA-6E42-972D-A814B280DE51}">
      <dsp:nvSpPr>
        <dsp:cNvPr id="0" name=""/>
        <dsp:cNvSpPr/>
      </dsp:nvSpPr>
      <dsp:spPr>
        <a:xfrm>
          <a:off x="1467607"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Non-</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employees </a:t>
          </a:r>
        </a:p>
      </dsp:txBody>
      <dsp:txXfrm>
        <a:off x="1467607" y="2267704"/>
        <a:ext cx="1209833" cy="604916"/>
      </dsp:txXfrm>
    </dsp:sp>
    <dsp:sp modelId="{198841EF-3B32-AC44-BB87-4CE57267073E}">
      <dsp:nvSpPr>
        <dsp:cNvPr id="0" name=""/>
        <dsp:cNvSpPr/>
      </dsp:nvSpPr>
      <dsp:spPr>
        <a:xfrm>
          <a:off x="1770065"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People at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trusted</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 organizations </a:t>
          </a:r>
        </a:p>
      </dsp:txBody>
      <dsp:txXfrm>
        <a:off x="1770065" y="3126685"/>
        <a:ext cx="1209833" cy="604916"/>
      </dsp:txXfrm>
    </dsp:sp>
    <dsp:sp modelId="{21D384B6-2E2C-CF42-9762-47C9B62B88CD}">
      <dsp:nvSpPr>
        <dsp:cNvPr id="0" name=""/>
        <dsp:cNvSpPr/>
      </dsp:nvSpPr>
      <dsp:spPr>
        <a:xfrm>
          <a:off x="1770065" y="3985667"/>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Strangers</a:t>
          </a:r>
        </a:p>
      </dsp:txBody>
      <dsp:txXfrm>
        <a:off x="1770065" y="3985667"/>
        <a:ext cx="1209833" cy="604916"/>
      </dsp:txXfrm>
    </dsp:sp>
    <dsp:sp modelId="{F197E933-78CF-7142-ABFF-B482867DFD9A}">
      <dsp:nvSpPr>
        <dsp:cNvPr id="0" name=""/>
        <dsp:cNvSpPr/>
      </dsp:nvSpPr>
      <dsp:spPr>
        <a:xfrm>
          <a:off x="2931505" y="1408722"/>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tx1"/>
              </a:solidFill>
              <a:effectLst/>
              <a:latin typeface="Arial" panose="020B0604020202020204" pitchFamily="34" charset="0"/>
              <a:cs typeface="Arial" panose="020B0604020202020204" pitchFamily="34" charset="0"/>
            </a:rPr>
            <a:t>Procedures </a:t>
          </a:r>
        </a:p>
      </dsp:txBody>
      <dsp:txXfrm>
        <a:off x="2931505" y="1408722"/>
        <a:ext cx="1209833" cy="604916"/>
      </dsp:txXfrm>
    </dsp:sp>
    <dsp:sp modelId="{57D96455-1282-764A-978C-87AA91FEA8A2}">
      <dsp:nvSpPr>
        <dsp:cNvPr id="0" name=""/>
        <dsp:cNvSpPr/>
      </dsp:nvSpPr>
      <dsp:spPr>
        <a:xfrm>
          <a:off x="3233963"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Standard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\Procedures </a:t>
          </a:r>
        </a:p>
      </dsp:txBody>
      <dsp:txXfrm>
        <a:off x="3233963" y="2267704"/>
        <a:ext cx="1209833" cy="604916"/>
      </dsp:txXfrm>
    </dsp:sp>
    <dsp:sp modelId="{0361CAAD-D0AC-FC4A-9E74-0E608C662EE1}">
      <dsp:nvSpPr>
        <dsp:cNvPr id="0" name=""/>
        <dsp:cNvSpPr/>
      </dsp:nvSpPr>
      <dsp:spPr>
        <a:xfrm>
          <a:off x="3233963"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Sensitive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Procedures</a:t>
          </a:r>
        </a:p>
      </dsp:txBody>
      <dsp:txXfrm>
        <a:off x="3233963" y="3126685"/>
        <a:ext cx="1209833" cy="604916"/>
      </dsp:txXfrm>
    </dsp:sp>
    <dsp:sp modelId="{1273EF4E-6A1C-634C-B8D6-560D22DCE3F2}">
      <dsp:nvSpPr>
        <dsp:cNvPr id="0" name=""/>
        <dsp:cNvSpPr/>
      </dsp:nvSpPr>
      <dsp:spPr>
        <a:xfrm>
          <a:off x="4395403" y="1408722"/>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tx1"/>
              </a:solidFill>
              <a:effectLst/>
              <a:latin typeface="Arial" panose="020B0604020202020204" pitchFamily="34" charset="0"/>
              <a:cs typeface="Arial" panose="020B0604020202020204" pitchFamily="34" charset="0"/>
            </a:rPr>
            <a:t>Data</a:t>
          </a:r>
        </a:p>
      </dsp:txBody>
      <dsp:txXfrm>
        <a:off x="4395403" y="1408722"/>
        <a:ext cx="1209833" cy="604916"/>
      </dsp:txXfrm>
    </dsp:sp>
    <dsp:sp modelId="{84CA4ADF-D97A-894A-90C6-B086C8FD168E}">
      <dsp:nvSpPr>
        <dsp:cNvPr id="0" name=""/>
        <dsp:cNvSpPr/>
      </dsp:nvSpPr>
      <dsp:spPr>
        <a:xfrm>
          <a:off x="4697861"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Transmission</a:t>
          </a:r>
        </a:p>
      </dsp:txBody>
      <dsp:txXfrm>
        <a:off x="4697861" y="2267704"/>
        <a:ext cx="1209833" cy="604916"/>
      </dsp:txXfrm>
    </dsp:sp>
    <dsp:sp modelId="{D9CE7DFF-CA7C-444C-BA1E-819897CBCD85}">
      <dsp:nvSpPr>
        <dsp:cNvPr id="0" name=""/>
        <dsp:cNvSpPr/>
      </dsp:nvSpPr>
      <dsp:spPr>
        <a:xfrm>
          <a:off x="4697861"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Process </a:t>
          </a:r>
        </a:p>
      </dsp:txBody>
      <dsp:txXfrm>
        <a:off x="4697861" y="3126685"/>
        <a:ext cx="1209833" cy="604916"/>
      </dsp:txXfrm>
    </dsp:sp>
    <dsp:sp modelId="{BFCA4CA5-3FB5-534C-BCB8-1827BFBBA8FD}">
      <dsp:nvSpPr>
        <dsp:cNvPr id="0" name=""/>
        <dsp:cNvSpPr/>
      </dsp:nvSpPr>
      <dsp:spPr>
        <a:xfrm>
          <a:off x="4697861" y="3985667"/>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Storage</a:t>
          </a:r>
        </a:p>
      </dsp:txBody>
      <dsp:txXfrm>
        <a:off x="4697861" y="3985667"/>
        <a:ext cx="1209833" cy="604916"/>
      </dsp:txXfrm>
    </dsp:sp>
    <dsp:sp modelId="{E91A4069-494F-DC41-B3E5-A66E55E50BBB}">
      <dsp:nvSpPr>
        <dsp:cNvPr id="0" name=""/>
        <dsp:cNvSpPr/>
      </dsp:nvSpPr>
      <dsp:spPr>
        <a:xfrm>
          <a:off x="5859301" y="1408722"/>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bg1"/>
              </a:solidFill>
              <a:effectLst/>
              <a:latin typeface="Arial" panose="020B0604020202020204" pitchFamily="34" charset="0"/>
              <a:cs typeface="Arial" panose="020B0604020202020204" pitchFamily="34" charset="0"/>
            </a:rPr>
            <a:t>SW</a:t>
          </a:r>
        </a:p>
      </dsp:txBody>
      <dsp:txXfrm>
        <a:off x="5859301" y="1408722"/>
        <a:ext cx="1209833" cy="604916"/>
      </dsp:txXfrm>
    </dsp:sp>
    <dsp:sp modelId="{170E3071-B66C-9044-BB02-62545D9BDA41}">
      <dsp:nvSpPr>
        <dsp:cNvPr id="0" name=""/>
        <dsp:cNvSpPr/>
      </dsp:nvSpPr>
      <dsp:spPr>
        <a:xfrm>
          <a:off x="6161759"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Application </a:t>
          </a:r>
        </a:p>
      </dsp:txBody>
      <dsp:txXfrm>
        <a:off x="6161759" y="2267704"/>
        <a:ext cx="1209833" cy="604916"/>
      </dsp:txXfrm>
    </dsp:sp>
    <dsp:sp modelId="{2C6052F9-8594-6749-9971-736E35E9579D}">
      <dsp:nvSpPr>
        <dsp:cNvPr id="0" name=""/>
        <dsp:cNvSpPr/>
      </dsp:nvSpPr>
      <dsp:spPr>
        <a:xfrm>
          <a:off x="6161759"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OS</a:t>
          </a:r>
        </a:p>
      </dsp:txBody>
      <dsp:txXfrm>
        <a:off x="6161759" y="3126685"/>
        <a:ext cx="1209833" cy="604916"/>
      </dsp:txXfrm>
    </dsp:sp>
    <dsp:sp modelId="{8E4D4BA1-B98F-3D42-A7F9-86E6A075C4A8}">
      <dsp:nvSpPr>
        <dsp:cNvPr id="0" name=""/>
        <dsp:cNvSpPr/>
      </dsp:nvSpPr>
      <dsp:spPr>
        <a:xfrm>
          <a:off x="6161759" y="3985667"/>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Security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Component</a:t>
          </a:r>
        </a:p>
      </dsp:txBody>
      <dsp:txXfrm>
        <a:off x="6161759" y="3985667"/>
        <a:ext cx="1209833" cy="604916"/>
      </dsp:txXfrm>
    </dsp:sp>
    <dsp:sp modelId="{BB53C6E8-2B0E-0E47-BA60-17711900953B}">
      <dsp:nvSpPr>
        <dsp:cNvPr id="0" name=""/>
        <dsp:cNvSpPr/>
      </dsp:nvSpPr>
      <dsp:spPr>
        <a:xfrm>
          <a:off x="7323199" y="1408722"/>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1" i="0" u="none" strike="noStrike" kern="1200" cap="none" normalizeH="0" baseline="0">
              <a:ln>
                <a:noFill/>
              </a:ln>
              <a:solidFill>
                <a:schemeClr val="tx1"/>
              </a:solidFill>
              <a:effectLst/>
              <a:latin typeface="Arial" panose="020B0604020202020204" pitchFamily="34" charset="0"/>
              <a:cs typeface="Arial" panose="020B0604020202020204" pitchFamily="34" charset="0"/>
            </a:rPr>
            <a:t>HW</a:t>
          </a:r>
        </a:p>
      </dsp:txBody>
      <dsp:txXfrm>
        <a:off x="7323199" y="1408722"/>
        <a:ext cx="1209833" cy="604916"/>
      </dsp:txXfrm>
    </dsp:sp>
    <dsp:sp modelId="{79571EF5-7435-C941-9F95-C30DCB8372EF}">
      <dsp:nvSpPr>
        <dsp:cNvPr id="0" name=""/>
        <dsp:cNvSpPr/>
      </dsp:nvSpPr>
      <dsp:spPr>
        <a:xfrm>
          <a:off x="7625657" y="2267704"/>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System </a:t>
          </a:r>
        </a:p>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Devises</a:t>
          </a:r>
        </a:p>
      </dsp:txBody>
      <dsp:txXfrm>
        <a:off x="7625657" y="2267704"/>
        <a:ext cx="1209833" cy="604916"/>
      </dsp:txXfrm>
    </dsp:sp>
    <dsp:sp modelId="{A8A4E20D-6E68-0043-A905-513DDDF8F66D}">
      <dsp:nvSpPr>
        <dsp:cNvPr id="0" name=""/>
        <dsp:cNvSpPr/>
      </dsp:nvSpPr>
      <dsp:spPr>
        <a:xfrm>
          <a:off x="7625657" y="3126685"/>
          <a:ext cx="1209833" cy="60491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en-US" sz="1300" b="0" i="0" u="none" strike="noStrike" kern="1200" cap="none" normalizeH="0" baseline="0">
              <a:ln>
                <a:noFill/>
              </a:ln>
              <a:solidFill>
                <a:schemeClr val="tx1"/>
              </a:solidFill>
              <a:effectLst/>
              <a:latin typeface="Arial" panose="020B0604020202020204" pitchFamily="34" charset="0"/>
              <a:cs typeface="Arial" panose="020B0604020202020204" pitchFamily="34" charset="0"/>
            </a:rPr>
            <a:t>Net Work</a:t>
          </a:r>
        </a:p>
      </dsp:txBody>
      <dsp:txXfrm>
        <a:off x="7625657" y="3126685"/>
        <a:ext cx="1209833" cy="60491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29D32770-C88A-4375-A55B-9B8E015EC816}" type="datetimeFigureOut">
              <a:rPr lang="en-GB" smtClean="0"/>
              <a:t>12/11/2023</a:t>
            </a:fld>
            <a:endParaRPr lang="en-GB"/>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5C0D534C-97D6-40B0-A15E-8F4D53FD1045}" type="slidenum">
              <a:rPr lang="en-GB" smtClean="0"/>
              <a:t>‹#›</a:t>
            </a:fld>
            <a:endParaRPr lang="en-GB"/>
          </a:p>
        </p:txBody>
      </p:sp>
    </p:spTree>
    <p:extLst>
      <p:ext uri="{BB962C8B-B14F-4D97-AF65-F5344CB8AC3E}">
        <p14:creationId xmlns:p14="http://schemas.microsoft.com/office/powerpoint/2010/main" val="2041956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F0F0F"/>
                </a:solidFill>
                <a:effectLst/>
                <a:latin typeface="Söhne"/>
              </a:rPr>
              <a:t>It's like the chance of your computer or data being harmed by things like hackers, viruses, or mistakes made by people.</a:t>
            </a:r>
          </a:p>
          <a:p>
            <a:endParaRPr lang="en-GB" b="0" i="0" dirty="0">
              <a:solidFill>
                <a:srgbClr val="0F0F0F"/>
              </a:solidFill>
              <a:effectLst/>
              <a:latin typeface="Söhne"/>
            </a:endParaRPr>
          </a:p>
          <a:p>
            <a:pPr algn="l">
              <a:buFont typeface="+mj-lt"/>
              <a:buAutoNum type="arabicPeriod"/>
            </a:pPr>
            <a:r>
              <a:rPr lang="en-GB" b="0" i="0" dirty="0">
                <a:effectLst/>
                <a:latin typeface="Söhne"/>
              </a:rPr>
              <a:t>Threats: These are the bad things that could happen, like a hacker trying to break into your computer.</a:t>
            </a:r>
          </a:p>
          <a:p>
            <a:pPr algn="l">
              <a:buFont typeface="+mj-lt"/>
              <a:buAutoNum type="arabicPeriod"/>
            </a:pPr>
            <a:r>
              <a:rPr lang="en-GB" b="0" i="0" dirty="0">
                <a:effectLst/>
                <a:latin typeface="Söhne"/>
              </a:rPr>
              <a:t>Vulnerabilities: These are weaknesses in your computer or how you use it, making it easier for threats to cause harm.</a:t>
            </a:r>
          </a:p>
          <a:p>
            <a:pPr algn="l">
              <a:buFont typeface="+mj-lt"/>
              <a:buAutoNum type="arabicPeriod"/>
            </a:pPr>
            <a:r>
              <a:rPr lang="en-GB" b="0" i="0" dirty="0">
                <a:effectLst/>
                <a:latin typeface="Söhne"/>
              </a:rPr>
              <a:t>Impact: This is what could go wrong if a threat succeeds, such as losing important data or money.</a:t>
            </a: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a:t>
            </a:fld>
            <a:endParaRPr lang="en-GB"/>
          </a:p>
        </p:txBody>
      </p:sp>
    </p:spTree>
    <p:extLst>
      <p:ext uri="{BB962C8B-B14F-4D97-AF65-F5344CB8AC3E}">
        <p14:creationId xmlns:p14="http://schemas.microsoft.com/office/powerpoint/2010/main" val="3069705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4466CC-14ED-43BC-A5F8-D6E4ED1C6D03}" type="slidenum">
              <a:rPr lang="en-GB" smtClean="0"/>
              <a:t>12</a:t>
            </a:fld>
            <a:endParaRPr lang="en-GB"/>
          </a:p>
        </p:txBody>
      </p:sp>
    </p:spTree>
    <p:extLst>
      <p:ext uri="{BB962C8B-B14F-4D97-AF65-F5344CB8AC3E}">
        <p14:creationId xmlns:p14="http://schemas.microsoft.com/office/powerpoint/2010/main" val="1557136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4466CC-14ED-43BC-A5F8-D6E4ED1C6D03}" type="slidenum">
              <a:rPr lang="en-GB" smtClean="0"/>
              <a:t>13</a:t>
            </a:fld>
            <a:endParaRPr lang="en-GB"/>
          </a:p>
        </p:txBody>
      </p:sp>
    </p:spTree>
    <p:extLst>
      <p:ext uri="{BB962C8B-B14F-4D97-AF65-F5344CB8AC3E}">
        <p14:creationId xmlns:p14="http://schemas.microsoft.com/office/powerpoint/2010/main" val="2940079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14</a:t>
            </a:fld>
            <a:endParaRPr lang="en-GB"/>
          </a:p>
        </p:txBody>
      </p:sp>
    </p:spTree>
    <p:extLst>
      <p:ext uri="{BB962C8B-B14F-4D97-AF65-F5344CB8AC3E}">
        <p14:creationId xmlns:p14="http://schemas.microsoft.com/office/powerpoint/2010/main" val="1496464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15</a:t>
            </a:fld>
            <a:endParaRPr lang="en-GB"/>
          </a:p>
        </p:txBody>
      </p:sp>
    </p:spTree>
    <p:extLst>
      <p:ext uri="{BB962C8B-B14F-4D97-AF65-F5344CB8AC3E}">
        <p14:creationId xmlns:p14="http://schemas.microsoft.com/office/powerpoint/2010/main" val="4206665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16</a:t>
            </a:fld>
            <a:endParaRPr lang="en-GB"/>
          </a:p>
        </p:txBody>
      </p:sp>
    </p:spTree>
    <p:extLst>
      <p:ext uri="{BB962C8B-B14F-4D97-AF65-F5344CB8AC3E}">
        <p14:creationId xmlns:p14="http://schemas.microsoft.com/office/powerpoint/2010/main" val="324405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17</a:t>
            </a:fld>
            <a:endParaRPr lang="en-GB"/>
          </a:p>
        </p:txBody>
      </p:sp>
    </p:spTree>
    <p:extLst>
      <p:ext uri="{BB962C8B-B14F-4D97-AF65-F5344CB8AC3E}">
        <p14:creationId xmlns:p14="http://schemas.microsoft.com/office/powerpoint/2010/main" val="12185128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18</a:t>
            </a:fld>
            <a:endParaRPr lang="en-GB"/>
          </a:p>
        </p:txBody>
      </p:sp>
    </p:spTree>
    <p:extLst>
      <p:ext uri="{BB962C8B-B14F-4D97-AF65-F5344CB8AC3E}">
        <p14:creationId xmlns:p14="http://schemas.microsoft.com/office/powerpoint/2010/main" val="1296212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19</a:t>
            </a:fld>
            <a:endParaRPr lang="en-GB"/>
          </a:p>
        </p:txBody>
      </p:sp>
    </p:spTree>
    <p:extLst>
      <p:ext uri="{BB962C8B-B14F-4D97-AF65-F5344CB8AC3E}">
        <p14:creationId xmlns:p14="http://schemas.microsoft.com/office/powerpoint/2010/main" val="37485805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4466CC-14ED-43BC-A5F8-D6E4ED1C6D03}" type="slidenum">
              <a:rPr lang="en-GB" smtClean="0"/>
              <a:t>20</a:t>
            </a:fld>
            <a:endParaRPr lang="en-GB"/>
          </a:p>
        </p:txBody>
      </p:sp>
    </p:spTree>
    <p:extLst>
      <p:ext uri="{BB962C8B-B14F-4D97-AF65-F5344CB8AC3E}">
        <p14:creationId xmlns:p14="http://schemas.microsoft.com/office/powerpoint/2010/main" val="7159030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21</a:t>
            </a:fld>
            <a:endParaRPr lang="en-GB"/>
          </a:p>
        </p:txBody>
      </p:sp>
    </p:spTree>
    <p:extLst>
      <p:ext uri="{BB962C8B-B14F-4D97-AF65-F5344CB8AC3E}">
        <p14:creationId xmlns:p14="http://schemas.microsoft.com/office/powerpoint/2010/main" val="4028411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3</a:t>
            </a:fld>
            <a:endParaRPr lang="en-GB"/>
          </a:p>
        </p:txBody>
      </p:sp>
    </p:spTree>
    <p:extLst>
      <p:ext uri="{BB962C8B-B14F-4D97-AF65-F5344CB8AC3E}">
        <p14:creationId xmlns:p14="http://schemas.microsoft.com/office/powerpoint/2010/main" val="11077941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22</a:t>
            </a:fld>
            <a:endParaRPr lang="en-GB"/>
          </a:p>
        </p:txBody>
      </p:sp>
    </p:spTree>
    <p:extLst>
      <p:ext uri="{BB962C8B-B14F-4D97-AF65-F5344CB8AC3E}">
        <p14:creationId xmlns:p14="http://schemas.microsoft.com/office/powerpoint/2010/main" val="32651143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23</a:t>
            </a:fld>
            <a:endParaRPr lang="en-GB"/>
          </a:p>
        </p:txBody>
      </p:sp>
    </p:spTree>
    <p:extLst>
      <p:ext uri="{BB962C8B-B14F-4D97-AF65-F5344CB8AC3E}">
        <p14:creationId xmlns:p14="http://schemas.microsoft.com/office/powerpoint/2010/main" val="1348800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4</a:t>
            </a:fld>
            <a:endParaRPr lang="en-GB"/>
          </a:p>
        </p:txBody>
      </p:sp>
    </p:spTree>
    <p:extLst>
      <p:ext uri="{BB962C8B-B14F-4D97-AF65-F5344CB8AC3E}">
        <p14:creationId xmlns:p14="http://schemas.microsoft.com/office/powerpoint/2010/main" val="26243855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5</a:t>
            </a:fld>
            <a:endParaRPr lang="en-GB"/>
          </a:p>
        </p:txBody>
      </p:sp>
    </p:spTree>
    <p:extLst>
      <p:ext uri="{BB962C8B-B14F-4D97-AF65-F5344CB8AC3E}">
        <p14:creationId xmlns:p14="http://schemas.microsoft.com/office/powerpoint/2010/main" val="3210043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6</a:t>
            </a:fld>
            <a:endParaRPr lang="en-GB"/>
          </a:p>
        </p:txBody>
      </p:sp>
    </p:spTree>
    <p:extLst>
      <p:ext uri="{BB962C8B-B14F-4D97-AF65-F5344CB8AC3E}">
        <p14:creationId xmlns:p14="http://schemas.microsoft.com/office/powerpoint/2010/main" val="3601350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7</a:t>
            </a:fld>
            <a:endParaRPr lang="en-GB"/>
          </a:p>
        </p:txBody>
      </p:sp>
    </p:spTree>
    <p:extLst>
      <p:ext uri="{BB962C8B-B14F-4D97-AF65-F5344CB8AC3E}">
        <p14:creationId xmlns:p14="http://schemas.microsoft.com/office/powerpoint/2010/main" val="522761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F0F0F"/>
                </a:solidFill>
                <a:effectLst/>
                <a:latin typeface="Söhne"/>
              </a:rPr>
              <a:t>Information assets refer to the valuable and important pieces of information and data that an organization possesses</a:t>
            </a:r>
            <a:endParaRPr lang="en-US" dirty="0"/>
          </a:p>
        </p:txBody>
      </p:sp>
      <p:sp>
        <p:nvSpPr>
          <p:cNvPr id="4" name="Slide Number Placeholder 3"/>
          <p:cNvSpPr>
            <a:spLocks noGrp="1"/>
          </p:cNvSpPr>
          <p:nvPr>
            <p:ph type="sldNum" sz="quarter" idx="5"/>
          </p:nvPr>
        </p:nvSpPr>
        <p:spPr/>
        <p:txBody>
          <a:bodyPr/>
          <a:lstStyle/>
          <a:p>
            <a:fld id="{5C0D534C-97D6-40B0-A15E-8F4D53FD1045}" type="slidenum">
              <a:rPr lang="en-GB" smtClean="0"/>
              <a:t>8</a:t>
            </a:fld>
            <a:endParaRPr lang="en-GB"/>
          </a:p>
        </p:txBody>
      </p:sp>
    </p:spTree>
    <p:extLst>
      <p:ext uri="{BB962C8B-B14F-4D97-AF65-F5344CB8AC3E}">
        <p14:creationId xmlns:p14="http://schemas.microsoft.com/office/powerpoint/2010/main" val="139652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F0F0F"/>
                </a:solidFill>
                <a:effectLst/>
                <a:latin typeface="Söhne"/>
              </a:rPr>
              <a:t>Information assets refer to the valuable and important pieces of information and data that an organization possesses</a:t>
            </a:r>
            <a:endParaRPr lang="en-US" dirty="0"/>
          </a:p>
        </p:txBody>
      </p:sp>
      <p:sp>
        <p:nvSpPr>
          <p:cNvPr id="4" name="Slide Number Placeholder 3"/>
          <p:cNvSpPr>
            <a:spLocks noGrp="1"/>
          </p:cNvSpPr>
          <p:nvPr>
            <p:ph type="sldNum" sz="quarter" idx="5"/>
          </p:nvPr>
        </p:nvSpPr>
        <p:spPr/>
        <p:txBody>
          <a:bodyPr/>
          <a:lstStyle/>
          <a:p>
            <a:fld id="{5C0D534C-97D6-40B0-A15E-8F4D53FD1045}" type="slidenum">
              <a:rPr lang="en-GB" smtClean="0"/>
              <a:t>9</a:t>
            </a:fld>
            <a:endParaRPr lang="en-GB"/>
          </a:p>
        </p:txBody>
      </p:sp>
    </p:spTree>
    <p:extLst>
      <p:ext uri="{BB962C8B-B14F-4D97-AF65-F5344CB8AC3E}">
        <p14:creationId xmlns:p14="http://schemas.microsoft.com/office/powerpoint/2010/main" val="2996703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374151"/>
              </a:solidFill>
              <a:effectLst/>
              <a:latin typeface="Söhne"/>
            </a:endParaRPr>
          </a:p>
          <a:p>
            <a:endParaRPr lang="en-GB" dirty="0"/>
          </a:p>
        </p:txBody>
      </p:sp>
      <p:sp>
        <p:nvSpPr>
          <p:cNvPr id="4" name="Slide Number Placeholder 3"/>
          <p:cNvSpPr>
            <a:spLocks noGrp="1"/>
          </p:cNvSpPr>
          <p:nvPr>
            <p:ph type="sldNum" sz="quarter" idx="10"/>
          </p:nvPr>
        </p:nvSpPr>
        <p:spPr/>
        <p:txBody>
          <a:bodyPr/>
          <a:lstStyle/>
          <a:p>
            <a:fld id="{5C0D534C-97D6-40B0-A15E-8F4D53FD1045}" type="slidenum">
              <a:rPr lang="en-GB" smtClean="0"/>
              <a:t>10</a:t>
            </a:fld>
            <a:endParaRPr lang="en-GB"/>
          </a:p>
        </p:txBody>
      </p:sp>
    </p:spTree>
    <p:extLst>
      <p:ext uri="{BB962C8B-B14F-4D97-AF65-F5344CB8AC3E}">
        <p14:creationId xmlns:p14="http://schemas.microsoft.com/office/powerpoint/2010/main" val="36992468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7" name="bg object 16"/>
          <p:cNvSpPr/>
          <p:nvPr userDrawn="1"/>
        </p:nvSpPr>
        <p:spPr>
          <a:xfrm>
            <a:off x="-38100" y="0"/>
            <a:ext cx="9207499" cy="6858001"/>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1628013" y="2150821"/>
            <a:ext cx="5887973" cy="1367789"/>
          </a:xfrm>
          <a:prstGeom prst="rect">
            <a:avLst/>
          </a:prstGeom>
        </p:spPr>
        <p:txBody>
          <a:bodyPr wrap="square" lIns="0" tIns="0" rIns="0" bIns="0">
            <a:spAutoFit/>
          </a:bodyPr>
          <a:lstStyle>
            <a:lvl1pPr>
              <a:defRPr sz="4400" b="1" i="0">
                <a:solidFill>
                  <a:schemeClr val="bg1"/>
                </a:solidFill>
                <a:latin typeface="Arial"/>
                <a:cs typeface="Aria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Calibri"/>
                <a:cs typeface="Calibri"/>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11/12/23</a:t>
            </a:fld>
            <a:endParaRPr lang="en-US"/>
          </a:p>
        </p:txBody>
      </p:sp>
      <p:sp>
        <p:nvSpPr>
          <p:cNvPr id="6" name="Holder 6"/>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11/12/23</a:t>
            </a:fld>
            <a:endParaRPr lang="en-US"/>
          </a:p>
        </p:txBody>
      </p:sp>
      <p:sp>
        <p:nvSpPr>
          <p:cNvPr id="7" name="Holder 7"/>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Calibri"/>
                <a:cs typeface="Calibri"/>
              </a:defRPr>
            </a:lvl1pPr>
          </a:lstStyle>
          <a:p>
            <a:endParaRPr/>
          </a:p>
        </p:txBody>
      </p:sp>
      <p:sp>
        <p:nvSpPr>
          <p:cNvPr id="3" name="Holder 3"/>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11/12/23</a:t>
            </a:fld>
            <a:endParaRPr lang="en-US"/>
          </a:p>
        </p:txBody>
      </p:sp>
      <p:sp>
        <p:nvSpPr>
          <p:cNvPr id="5" name="Holder 5"/>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3108960" y="6377940"/>
            <a:ext cx="2926080" cy="342900"/>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457200" y="6377940"/>
            <a:ext cx="2103120" cy="342900"/>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11/12/23</a:t>
            </a:fld>
            <a:endParaRPr lang="en-US"/>
          </a:p>
        </p:txBody>
      </p:sp>
      <p:sp>
        <p:nvSpPr>
          <p:cNvPr id="4" name="Holder 4"/>
          <p:cNvSpPr>
            <a:spLocks noGrp="1"/>
          </p:cNvSpPr>
          <p:nvPr>
            <p:ph type="sldNum" sz="quarter" idx="7"/>
          </p:nvPr>
        </p:nvSpPr>
        <p:spPr>
          <a:xfrm>
            <a:off x="8061197" y="6464680"/>
            <a:ext cx="572134" cy="178434"/>
          </a:xfrm>
          <a:prstGeom prst="rect">
            <a:avLst/>
          </a:prstGeom>
        </p:spPr>
        <p:txBody>
          <a:bodyPr lIns="0" tIns="0" rIns="0" bIns="0"/>
          <a:lstStyle>
            <a:lvl1pPr>
              <a:defRPr sz="1200" b="0" i="0">
                <a:solidFill>
                  <a:srgbClr val="888888"/>
                </a:solidFill>
                <a:latin typeface="Calibri"/>
                <a:cs typeface="Calibri"/>
              </a:defRPr>
            </a:lvl1pPr>
          </a:lstStyle>
          <a:p>
            <a:pPr marL="12700">
              <a:lnSpc>
                <a:spcPts val="1240"/>
              </a:lnSpc>
            </a:pPr>
            <a:r>
              <a:rPr spc="-5" dirty="0"/>
              <a:t>Slide</a:t>
            </a:r>
            <a:r>
              <a:rPr spc="215" dirty="0"/>
              <a:t> </a:t>
            </a:r>
            <a:fld id="{81D60167-4931-47E6-BA6A-407CBD079E47}" type="slidenum">
              <a:rPr dirty="0"/>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dgm">
  <p:cSld name="Title and Diagram or Organisation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01DB4-2D20-A14D-EB3D-DF8E48A8DAE7}"/>
              </a:ext>
            </a:extLst>
          </p:cNvPr>
          <p:cNvSpPr>
            <a:spLocks noGrp="1"/>
          </p:cNvSpPr>
          <p:nvPr>
            <p:ph type="title"/>
          </p:nvPr>
        </p:nvSpPr>
        <p:spPr>
          <a:xfrm>
            <a:off x="457200" y="122238"/>
            <a:ext cx="7543800" cy="1295400"/>
          </a:xfrm>
        </p:spPr>
        <p:txBody>
          <a:bodyPr/>
          <a:lstStyle/>
          <a:p>
            <a:r>
              <a:rPr lang="en-GB"/>
              <a:t>Click to edit Master title style</a:t>
            </a:r>
            <a:endParaRPr lang="en-US"/>
          </a:p>
        </p:txBody>
      </p:sp>
      <p:sp>
        <p:nvSpPr>
          <p:cNvPr id="3" name="SmartArt Placeholder 2">
            <a:extLst>
              <a:ext uri="{FF2B5EF4-FFF2-40B4-BE49-F238E27FC236}">
                <a16:creationId xmlns:a16="http://schemas.microsoft.com/office/drawing/2014/main" id="{9D8CE8B8-3953-B46F-710E-B0F4D5DE91E4}"/>
              </a:ext>
            </a:extLst>
          </p:cNvPr>
          <p:cNvSpPr>
            <a:spLocks noGrp="1"/>
          </p:cNvSpPr>
          <p:nvPr>
            <p:ph type="dgm" idx="1"/>
          </p:nvPr>
        </p:nvSpPr>
        <p:spPr>
          <a:xfrm>
            <a:off x="457200" y="1719263"/>
            <a:ext cx="8229600" cy="4411662"/>
          </a:xfrm>
        </p:spPr>
        <p:txBody>
          <a:bodyPr/>
          <a:lstStyle/>
          <a:p>
            <a:endParaRPr lang="en-US"/>
          </a:p>
        </p:txBody>
      </p:sp>
      <p:sp>
        <p:nvSpPr>
          <p:cNvPr id="4" name="Date Placeholder 3">
            <a:extLst>
              <a:ext uri="{FF2B5EF4-FFF2-40B4-BE49-F238E27FC236}">
                <a16:creationId xmlns:a16="http://schemas.microsoft.com/office/drawing/2014/main" id="{55166501-556E-72FE-D38A-D66FB62CAF1E}"/>
              </a:ext>
            </a:extLst>
          </p:cNvPr>
          <p:cNvSpPr>
            <a:spLocks noGrp="1"/>
          </p:cNvSpPr>
          <p:nvPr>
            <p:ph type="dt" sz="half" idx="10"/>
          </p:nvPr>
        </p:nvSpPr>
        <p:spPr>
          <a:xfrm>
            <a:off x="457200" y="6248400"/>
            <a:ext cx="2133600" cy="457200"/>
          </a:xfrm>
        </p:spPr>
        <p:txBody>
          <a:bodyPr/>
          <a:lstStyle>
            <a:lvl1pPr>
              <a:defRPr/>
            </a:lvl1pPr>
          </a:lstStyle>
          <a:p>
            <a:fld id="{89606027-38A9-8548-9A5D-77294995FCEB}" type="datetime1">
              <a:rPr lang="ar-SA" altLang="en-US"/>
              <a:pPr/>
              <a:t>29 ربيع الثاني، 1445</a:t>
            </a:fld>
            <a:endParaRPr lang="en-US" altLang="en-US"/>
          </a:p>
        </p:txBody>
      </p:sp>
      <p:sp>
        <p:nvSpPr>
          <p:cNvPr id="5" name="Footer Placeholder 4">
            <a:extLst>
              <a:ext uri="{FF2B5EF4-FFF2-40B4-BE49-F238E27FC236}">
                <a16:creationId xmlns:a16="http://schemas.microsoft.com/office/drawing/2014/main" id="{67006993-6603-14F7-C2DE-AE330D9C723B}"/>
              </a:ext>
            </a:extLst>
          </p:cNvPr>
          <p:cNvSpPr>
            <a:spLocks noGrp="1"/>
          </p:cNvSpPr>
          <p:nvPr>
            <p:ph type="ftr" sz="quarter" idx="11"/>
          </p:nvPr>
        </p:nvSpPr>
        <p:spPr>
          <a:xfrm>
            <a:off x="3124200" y="6248400"/>
            <a:ext cx="2895600" cy="457200"/>
          </a:xfrm>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1BCEABB9-6F10-B43B-0E55-7B1A973211D8}"/>
              </a:ext>
            </a:extLst>
          </p:cNvPr>
          <p:cNvSpPr>
            <a:spLocks noGrp="1"/>
          </p:cNvSpPr>
          <p:nvPr>
            <p:ph type="sldNum" sz="quarter" idx="12"/>
          </p:nvPr>
        </p:nvSpPr>
        <p:spPr>
          <a:xfrm>
            <a:off x="6553200" y="6248400"/>
            <a:ext cx="2133600" cy="457200"/>
          </a:xfrm>
        </p:spPr>
        <p:txBody>
          <a:bodyPr/>
          <a:lstStyle>
            <a:lvl1pPr>
              <a:defRPr/>
            </a:lvl1pPr>
          </a:lstStyle>
          <a:p>
            <a:fld id="{0423F090-929F-B240-84AD-92FAF1D7E349}" type="slidenum">
              <a:rPr lang="ar-SA" altLang="en-US"/>
              <a:pPr/>
              <a:t>‹#›</a:t>
            </a:fld>
            <a:endParaRPr lang="en-GB" altLang="en-US"/>
          </a:p>
        </p:txBody>
      </p:sp>
    </p:spTree>
    <p:extLst>
      <p:ext uri="{BB962C8B-B14F-4D97-AF65-F5344CB8AC3E}">
        <p14:creationId xmlns:p14="http://schemas.microsoft.com/office/powerpoint/2010/main" val="1741003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bg object 16"/>
          <p:cNvSpPr/>
          <p:nvPr userDrawn="1"/>
        </p:nvSpPr>
        <p:spPr>
          <a:xfrm>
            <a:off x="0" y="-576061"/>
            <a:ext cx="9144000" cy="7410450"/>
          </a:xfrm>
          <a:prstGeom prst="rect">
            <a:avLst/>
          </a:prstGeom>
          <a:blipFill>
            <a:blip r:embed="rId8" cstate="print"/>
            <a:stretch>
              <a:fillRect/>
            </a:stretch>
          </a:blipFill>
        </p:spPr>
        <p:txBody>
          <a:bodyPr wrap="square" lIns="0" tIns="0" rIns="0" bIns="0" rtlCol="0"/>
          <a:lstStyle/>
          <a:p>
            <a:endParaRPr/>
          </a:p>
        </p:txBody>
      </p:sp>
      <p:sp>
        <p:nvSpPr>
          <p:cNvPr id="2" name="Holder 2"/>
          <p:cNvSpPr>
            <a:spLocks noGrp="1"/>
          </p:cNvSpPr>
          <p:nvPr>
            <p:ph type="title"/>
          </p:nvPr>
        </p:nvSpPr>
        <p:spPr>
          <a:xfrm>
            <a:off x="402437" y="426465"/>
            <a:ext cx="8339124" cy="696594"/>
          </a:xfrm>
          <a:prstGeom prst="rect">
            <a:avLst/>
          </a:prstGeom>
        </p:spPr>
        <p:txBody>
          <a:bodyPr wrap="square" lIns="0" tIns="0" rIns="0" bIns="0">
            <a:spAutoFit/>
          </a:bodyPr>
          <a:lstStyle>
            <a:lvl1pPr>
              <a:defRPr sz="4400" b="1" i="0">
                <a:solidFill>
                  <a:schemeClr val="tx1"/>
                </a:solidFill>
                <a:latin typeface="Calibri"/>
                <a:cs typeface="Calibri"/>
              </a:defRPr>
            </a:lvl1pPr>
          </a:lstStyle>
          <a:p>
            <a:endParaRPr/>
          </a:p>
        </p:txBody>
      </p:sp>
      <p:sp>
        <p:nvSpPr>
          <p:cNvPr id="3" name="Holder 3"/>
          <p:cNvSpPr>
            <a:spLocks noGrp="1"/>
          </p:cNvSpPr>
          <p:nvPr>
            <p:ph type="body" idx="1"/>
          </p:nvPr>
        </p:nvSpPr>
        <p:spPr>
          <a:xfrm>
            <a:off x="402437" y="1800859"/>
            <a:ext cx="8439150" cy="3830320"/>
          </a:xfrm>
          <a:prstGeom prst="rect">
            <a:avLst/>
          </a:prstGeom>
        </p:spPr>
        <p:txBody>
          <a:bodyPr wrap="square" lIns="0" tIns="0" rIns="0" bIns="0">
            <a:spAutoFit/>
          </a:bodyPr>
          <a:lstStyle>
            <a:lvl1pPr>
              <a:defRPr sz="2400" b="0" i="0">
                <a:solidFill>
                  <a:schemeClr val="tx1"/>
                </a:solidFill>
                <a:latin typeface="Calibri"/>
                <a:cs typeface="Calibri"/>
              </a:defRPr>
            </a:lvl1pPr>
          </a:lstStyle>
          <a:p>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13527" y="2743200"/>
            <a:ext cx="9144000" cy="1438910"/>
          </a:xfrm>
          <a:custGeom>
            <a:avLst/>
            <a:gdLst/>
            <a:ahLst/>
            <a:cxnLst/>
            <a:rect l="l" t="t" r="r" b="b"/>
            <a:pathLst>
              <a:path w="9144000" h="1438910">
                <a:moveTo>
                  <a:pt x="9144000" y="0"/>
                </a:moveTo>
                <a:lnTo>
                  <a:pt x="0" y="0"/>
                </a:lnTo>
                <a:lnTo>
                  <a:pt x="0" y="1438655"/>
                </a:lnTo>
                <a:lnTo>
                  <a:pt x="9144000" y="1438655"/>
                </a:lnTo>
                <a:lnTo>
                  <a:pt x="9144000" y="0"/>
                </a:lnTo>
                <a:close/>
              </a:path>
            </a:pathLst>
          </a:custGeom>
          <a:noFill/>
        </p:spPr>
        <p:txBody>
          <a:bodyPr wrap="square" lIns="0" tIns="0" rIns="0" bIns="0" rtlCol="0"/>
          <a:lstStyle/>
          <a:p>
            <a:endParaRPr/>
          </a:p>
        </p:txBody>
      </p:sp>
      <p:sp>
        <p:nvSpPr>
          <p:cNvPr id="3" name="object 3"/>
          <p:cNvSpPr txBox="1">
            <a:spLocks noGrp="1"/>
          </p:cNvSpPr>
          <p:nvPr>
            <p:ph type="ctrTitle"/>
          </p:nvPr>
        </p:nvSpPr>
        <p:spPr>
          <a:xfrm>
            <a:off x="457200" y="3176046"/>
            <a:ext cx="7523485" cy="505908"/>
          </a:xfrm>
          <a:prstGeom prst="rect">
            <a:avLst/>
          </a:prstGeom>
        </p:spPr>
        <p:txBody>
          <a:bodyPr vert="horz" wrap="square" lIns="0" tIns="13335" rIns="0" bIns="0" rtlCol="0">
            <a:spAutoFit/>
          </a:bodyPr>
          <a:lstStyle/>
          <a:p>
            <a:pPr marL="2012314" marR="5080" indent="-2000250" algn="ctr">
              <a:lnSpc>
                <a:spcPct val="100000"/>
              </a:lnSpc>
              <a:spcBef>
                <a:spcPts val="105"/>
              </a:spcBef>
            </a:pPr>
            <a:r>
              <a:rPr lang="en-GB" sz="3200" dirty="0">
                <a:solidFill>
                  <a:schemeClr val="tx1"/>
                </a:solidFill>
                <a:latin typeface="Söhne"/>
              </a:rPr>
              <a:t>Risk Assessment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sz="3500" dirty="0"/>
              <a:t>Threat</a:t>
            </a:r>
            <a:r>
              <a:rPr lang="en-GB" b="0" i="0" dirty="0">
                <a:solidFill>
                  <a:srgbClr val="0F0F0F"/>
                </a:solidFill>
                <a:effectLst/>
                <a:latin typeface="Söhne"/>
              </a:rPr>
              <a:t> </a:t>
            </a:r>
            <a:r>
              <a:rPr lang="en-GB" sz="3500" dirty="0"/>
              <a:t>Identification</a:t>
            </a:r>
            <a:endParaRPr lang="en-GB" dirty="0"/>
          </a:p>
        </p:txBody>
      </p:sp>
      <p:sp>
        <p:nvSpPr>
          <p:cNvPr id="3" name="Text Placeholder 2"/>
          <p:cNvSpPr>
            <a:spLocks noGrp="1"/>
          </p:cNvSpPr>
          <p:nvPr>
            <p:ph type="body" idx="1"/>
          </p:nvPr>
        </p:nvSpPr>
        <p:spPr>
          <a:xfrm>
            <a:off x="393472" y="1281180"/>
            <a:ext cx="9055328" cy="2023824"/>
          </a:xfrm>
        </p:spPr>
        <p:txBody>
          <a:bodyPr/>
          <a:lstStyle/>
          <a:p>
            <a:pPr marL="355600" marR="294005" indent="-342900" algn="l" rtl="0">
              <a:lnSpc>
                <a:spcPct val="109900"/>
              </a:lnSpc>
              <a:spcBef>
                <a:spcPts val="95"/>
              </a:spcBef>
              <a:buFont typeface="Wingdings" pitchFamily="2" charset="2"/>
              <a:buChar char="Ø"/>
            </a:pPr>
            <a:r>
              <a:rPr lang="en-GB" b="1" i="0" dirty="0">
                <a:effectLst/>
                <a:latin typeface="Söhne"/>
              </a:rPr>
              <a:t>Threat Identification: </a:t>
            </a:r>
            <a:r>
              <a:rPr lang="en-GB" b="0" i="0" dirty="0">
                <a:effectLst/>
                <a:latin typeface="Söhne"/>
              </a:rPr>
              <a:t>Identify potential threats and vulnerabilities that could harm your information assets. </a:t>
            </a:r>
          </a:p>
          <a:p>
            <a:pPr marL="355600" marR="294005" indent="-342900" algn="l" rtl="0">
              <a:lnSpc>
                <a:spcPct val="109900"/>
              </a:lnSpc>
              <a:spcBef>
                <a:spcPts val="95"/>
              </a:spcBef>
              <a:buFont typeface="Wingdings" pitchFamily="2" charset="2"/>
              <a:buChar char="Ø"/>
            </a:pPr>
            <a:r>
              <a:rPr lang="en-GB" b="0" i="0" dirty="0">
                <a:effectLst/>
                <a:latin typeface="Söhne"/>
              </a:rPr>
              <a:t>Threats can include hackers, malware, physical theft, natural disasters, and more.</a:t>
            </a: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pic>
        <p:nvPicPr>
          <p:cNvPr id="5" name="Picture 4" descr="A magnifying glass with a exclamation mark&#10;&#10;Description automatically generated">
            <a:extLst>
              <a:ext uri="{FF2B5EF4-FFF2-40B4-BE49-F238E27FC236}">
                <a16:creationId xmlns:a16="http://schemas.microsoft.com/office/drawing/2014/main" id="{2362B05D-6A98-6C1B-BD2D-7C5A4ABEA9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3305004"/>
            <a:ext cx="2717800" cy="2895599"/>
          </a:xfrm>
          <a:prstGeom prst="rect">
            <a:avLst/>
          </a:prstGeom>
        </p:spPr>
      </p:pic>
    </p:spTree>
    <p:extLst>
      <p:ext uri="{BB962C8B-B14F-4D97-AF65-F5344CB8AC3E}">
        <p14:creationId xmlns:p14="http://schemas.microsoft.com/office/powerpoint/2010/main" val="3458590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ECDF3C8-2395-F05F-05FF-D7C8BC13E963}"/>
              </a:ext>
            </a:extLst>
          </p:cNvPr>
          <p:cNvSpPr>
            <a:spLocks noGrp="1"/>
          </p:cNvSpPr>
          <p:nvPr>
            <p:ph type="dt" sz="half" idx="10"/>
          </p:nvPr>
        </p:nvSpPr>
        <p:spPr bwMode="auto">
          <a:xfrm>
            <a:off x="457200" y="6248400"/>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ar-SA"/>
            </a:defPPr>
            <a:lvl1pPr algn="l" rtl="0" fontAlgn="base">
              <a:spcBef>
                <a:spcPct val="0"/>
              </a:spcBef>
              <a:spcAft>
                <a:spcPct val="0"/>
              </a:spcAft>
              <a:defRPr sz="10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fld id="{5752E167-52B2-3043-90FE-148E5A46F059}" type="datetime1">
              <a:rPr lang="ar-SA" altLang="en-US" smtClean="0"/>
              <a:pPr/>
              <a:t>29 ربيع الثاني، 1445</a:t>
            </a:fld>
            <a:endParaRPr lang="en-US" altLang="en-US"/>
          </a:p>
        </p:txBody>
      </p:sp>
      <p:sp>
        <p:nvSpPr>
          <p:cNvPr id="4" name="Slide Number Placeholder 5">
            <a:extLst>
              <a:ext uri="{FF2B5EF4-FFF2-40B4-BE49-F238E27FC236}">
                <a16:creationId xmlns:a16="http://schemas.microsoft.com/office/drawing/2014/main" id="{C80A455C-6AA0-0C5C-5241-E48F6DFE091F}"/>
              </a:ext>
            </a:extLst>
          </p:cNvPr>
          <p:cNvSpPr>
            <a:spLocks noGrp="1"/>
          </p:cNvSpPr>
          <p:nvPr>
            <p:ph type="sldNum" sz="quarter" idx="12"/>
          </p:nvPr>
        </p:nvSpPr>
        <p:spPr bwMode="auto">
          <a:xfrm>
            <a:off x="6553200" y="6248400"/>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ar-SA"/>
            </a:defPPr>
            <a:lvl1pPr algn="r" rtl="0" fontAlgn="base">
              <a:spcBef>
                <a:spcPct val="0"/>
              </a:spcBef>
              <a:spcAft>
                <a:spcPct val="0"/>
              </a:spcAft>
              <a:defRPr sz="1000" kern="1200">
                <a:solidFill>
                  <a:schemeClr val="tx1"/>
                </a:solidFill>
                <a:latin typeface="Arial" panose="020B0604020202020204" pitchFamily="34" charset="0"/>
                <a:ea typeface="+mn-ea"/>
                <a:cs typeface="Arial" panose="020B0604020202020204" pitchFamily="34" charset="0"/>
              </a:defRPr>
            </a:lvl1pPr>
            <a:lvl2pPr marL="4572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fld id="{01B90889-BC2E-E442-9940-941EE21CCC37}" type="slidenum">
              <a:rPr lang="ar-SA" altLang="en-US" smtClean="0"/>
              <a:pPr/>
              <a:t>11</a:t>
            </a:fld>
            <a:endParaRPr lang="en-GB" altLang="en-US"/>
          </a:p>
        </p:txBody>
      </p:sp>
      <p:sp>
        <p:nvSpPr>
          <p:cNvPr id="64514" name="Rectangle 2">
            <a:extLst>
              <a:ext uri="{FF2B5EF4-FFF2-40B4-BE49-F238E27FC236}">
                <a16:creationId xmlns:a16="http://schemas.microsoft.com/office/drawing/2014/main" id="{3D4F2768-4FFB-B0A0-DBD8-3987ACF8AAD4}"/>
              </a:ext>
            </a:extLst>
          </p:cNvPr>
          <p:cNvSpPr>
            <a:spLocks noGrp="1" noChangeArrowheads="1"/>
          </p:cNvSpPr>
          <p:nvPr>
            <p:ph type="title"/>
          </p:nvPr>
        </p:nvSpPr>
        <p:spPr>
          <a:xfrm>
            <a:off x="457200" y="122238"/>
            <a:ext cx="3733800" cy="1092607"/>
          </a:xfrm>
        </p:spPr>
        <p:txBody>
          <a:bodyPr/>
          <a:lstStyle/>
          <a:p>
            <a:r>
              <a:rPr lang="en-GB" sz="3500" dirty="0"/>
              <a:t>Threat</a:t>
            </a:r>
            <a:r>
              <a:rPr lang="en-GB" sz="3600" b="0" i="0" dirty="0">
                <a:solidFill>
                  <a:srgbClr val="0F0F0F"/>
                </a:solidFill>
                <a:effectLst/>
                <a:latin typeface="Söhne"/>
              </a:rPr>
              <a:t> </a:t>
            </a:r>
            <a:r>
              <a:rPr lang="en-GB" sz="3500" dirty="0"/>
              <a:t>Identification</a:t>
            </a:r>
            <a:endParaRPr lang="en-US" altLang="en-US" sz="3500" dirty="0"/>
          </a:p>
        </p:txBody>
      </p:sp>
      <p:sp>
        <p:nvSpPr>
          <p:cNvPr id="64516" name="Oval 4">
            <a:extLst>
              <a:ext uri="{FF2B5EF4-FFF2-40B4-BE49-F238E27FC236}">
                <a16:creationId xmlns:a16="http://schemas.microsoft.com/office/drawing/2014/main" id="{782E92D2-5092-FB5D-E916-41B0E73DF053}"/>
              </a:ext>
            </a:extLst>
          </p:cNvPr>
          <p:cNvSpPr>
            <a:spLocks noChangeArrowheads="1"/>
          </p:cNvSpPr>
          <p:nvPr/>
        </p:nvSpPr>
        <p:spPr bwMode="auto">
          <a:xfrm>
            <a:off x="3505200" y="2057400"/>
            <a:ext cx="1981200" cy="990600"/>
          </a:xfrm>
          <a:prstGeom prst="ellipse">
            <a:avLst/>
          </a:prstGeom>
          <a:solidFill>
            <a:schemeClr va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dirty="0"/>
              <a:t>Human Threats</a:t>
            </a:r>
          </a:p>
          <a:p>
            <a:pPr algn="ctr"/>
            <a:endParaRPr lang="en-US" altLang="en-US" dirty="0"/>
          </a:p>
        </p:txBody>
      </p:sp>
      <p:sp>
        <p:nvSpPr>
          <p:cNvPr id="64517" name="Oval 5">
            <a:extLst>
              <a:ext uri="{FF2B5EF4-FFF2-40B4-BE49-F238E27FC236}">
                <a16:creationId xmlns:a16="http://schemas.microsoft.com/office/drawing/2014/main" id="{6C0EA917-8540-2BE5-AF6F-FBACEAAD1508}"/>
              </a:ext>
            </a:extLst>
          </p:cNvPr>
          <p:cNvSpPr>
            <a:spLocks noChangeArrowheads="1"/>
          </p:cNvSpPr>
          <p:nvPr/>
        </p:nvSpPr>
        <p:spPr bwMode="auto">
          <a:xfrm>
            <a:off x="5562600" y="4191000"/>
            <a:ext cx="1981200" cy="990600"/>
          </a:xfrm>
          <a:prstGeom prst="ellipse">
            <a:avLst/>
          </a:prstGeom>
          <a:solidFill>
            <a:schemeClr val="tx2"/>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solidFill>
                  <a:schemeClr val="bg1"/>
                </a:solidFill>
              </a:rPr>
              <a:t>Environmental </a:t>
            </a:r>
          </a:p>
          <a:p>
            <a:pPr algn="ctr"/>
            <a:r>
              <a:rPr lang="en-US" altLang="en-US">
                <a:solidFill>
                  <a:schemeClr val="bg1"/>
                </a:solidFill>
              </a:rPr>
              <a:t>Threats</a:t>
            </a:r>
          </a:p>
        </p:txBody>
      </p:sp>
      <p:sp>
        <p:nvSpPr>
          <p:cNvPr id="64519" name="Oval 7">
            <a:extLst>
              <a:ext uri="{FF2B5EF4-FFF2-40B4-BE49-F238E27FC236}">
                <a16:creationId xmlns:a16="http://schemas.microsoft.com/office/drawing/2014/main" id="{B6D7B43E-52E7-2FFB-1BF2-0965B437D43B}"/>
              </a:ext>
            </a:extLst>
          </p:cNvPr>
          <p:cNvSpPr>
            <a:spLocks noChangeArrowheads="1"/>
          </p:cNvSpPr>
          <p:nvPr/>
        </p:nvSpPr>
        <p:spPr bwMode="auto">
          <a:xfrm>
            <a:off x="1219200" y="4267200"/>
            <a:ext cx="1981200" cy="990600"/>
          </a:xfrm>
          <a:prstGeom prst="ellipse">
            <a:avLst/>
          </a:prstGeom>
          <a:solidFill>
            <a:schemeClr val="folHlink"/>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t>Outside &amp; </a:t>
            </a:r>
          </a:p>
          <a:p>
            <a:pPr algn="ctr"/>
            <a:r>
              <a:rPr lang="en-US" altLang="en-US"/>
              <a:t>Natural Threats</a:t>
            </a:r>
          </a:p>
        </p:txBody>
      </p:sp>
      <p:sp>
        <p:nvSpPr>
          <p:cNvPr id="64521" name="AutoShape 9">
            <a:extLst>
              <a:ext uri="{FF2B5EF4-FFF2-40B4-BE49-F238E27FC236}">
                <a16:creationId xmlns:a16="http://schemas.microsoft.com/office/drawing/2014/main" id="{8F711B94-A30A-8548-46D9-BFBD176FFE90}"/>
              </a:ext>
            </a:extLst>
          </p:cNvPr>
          <p:cNvSpPr>
            <a:spLocks noChangeArrowheads="1"/>
          </p:cNvSpPr>
          <p:nvPr/>
        </p:nvSpPr>
        <p:spPr bwMode="auto">
          <a:xfrm rot="-3606075">
            <a:off x="2492375" y="3163888"/>
            <a:ext cx="1376363" cy="814387"/>
          </a:xfrm>
          <a:prstGeom prst="leftRightArrow">
            <a:avLst>
              <a:gd name="adj1" fmla="val 50000"/>
              <a:gd name="adj2" fmla="val 33801"/>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522" name="AutoShape 10">
            <a:extLst>
              <a:ext uri="{FF2B5EF4-FFF2-40B4-BE49-F238E27FC236}">
                <a16:creationId xmlns:a16="http://schemas.microsoft.com/office/drawing/2014/main" id="{9D9B31AD-B10F-88E2-29D9-7B33D389CEC1}"/>
              </a:ext>
            </a:extLst>
          </p:cNvPr>
          <p:cNvSpPr>
            <a:spLocks noChangeArrowheads="1"/>
          </p:cNvSpPr>
          <p:nvPr/>
        </p:nvSpPr>
        <p:spPr bwMode="auto">
          <a:xfrm rot="-18699877">
            <a:off x="5110957" y="3194843"/>
            <a:ext cx="1263650" cy="817563"/>
          </a:xfrm>
          <a:prstGeom prst="leftRightArrow">
            <a:avLst>
              <a:gd name="adj1" fmla="val 50000"/>
              <a:gd name="adj2" fmla="val 30913"/>
            </a:avLst>
          </a:prstGeom>
          <a:solidFill>
            <a:schemeClr val="folHlink"/>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523" name="AutoShape 11">
            <a:extLst>
              <a:ext uri="{FF2B5EF4-FFF2-40B4-BE49-F238E27FC236}">
                <a16:creationId xmlns:a16="http://schemas.microsoft.com/office/drawing/2014/main" id="{6EEF983D-20D3-221C-13C4-123C6B4A25B6}"/>
              </a:ext>
            </a:extLst>
          </p:cNvPr>
          <p:cNvSpPr>
            <a:spLocks noChangeArrowheads="1"/>
          </p:cNvSpPr>
          <p:nvPr/>
        </p:nvSpPr>
        <p:spPr bwMode="auto">
          <a:xfrm>
            <a:off x="3352800" y="4495800"/>
            <a:ext cx="1981200" cy="815975"/>
          </a:xfrm>
          <a:prstGeom prst="leftRightArrow">
            <a:avLst>
              <a:gd name="adj1" fmla="val 50000"/>
              <a:gd name="adj2" fmla="val 48560"/>
            </a:avLst>
          </a:prstGeom>
          <a:solidFill>
            <a:schemeClr val="hlink"/>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4524" name="AutoShape 12">
            <a:extLst>
              <a:ext uri="{FF2B5EF4-FFF2-40B4-BE49-F238E27FC236}">
                <a16:creationId xmlns:a16="http://schemas.microsoft.com/office/drawing/2014/main" id="{920379B0-9377-BA13-C0A6-53013BA807FA}"/>
              </a:ext>
            </a:extLst>
          </p:cNvPr>
          <p:cNvSpPr>
            <a:spLocks noChangeArrowheads="1"/>
          </p:cNvSpPr>
          <p:nvPr/>
        </p:nvSpPr>
        <p:spPr bwMode="auto">
          <a:xfrm>
            <a:off x="4114800" y="-304800"/>
            <a:ext cx="3200400" cy="2819400"/>
          </a:xfrm>
          <a:prstGeom prst="irregularSeal2">
            <a:avLst/>
          </a:prstGeom>
          <a:solidFill>
            <a:srgbClr val="CCE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t>network </a:t>
            </a:r>
          </a:p>
          <a:p>
            <a:pPr algn="ctr"/>
            <a:r>
              <a:rPr lang="en-US" altLang="en-US"/>
              <a:t>based attacks </a:t>
            </a:r>
          </a:p>
          <a:p>
            <a:pPr algn="ctr"/>
            <a:r>
              <a:rPr lang="en-US" altLang="en-US"/>
              <a:t>virus infection,</a:t>
            </a:r>
          </a:p>
          <a:p>
            <a:pPr algn="ctr"/>
            <a:r>
              <a:rPr lang="en-US" altLang="en-US"/>
              <a:t>unauthorized access</a:t>
            </a:r>
          </a:p>
        </p:txBody>
      </p:sp>
      <p:sp>
        <p:nvSpPr>
          <p:cNvPr id="64525" name="AutoShape 13">
            <a:extLst>
              <a:ext uri="{FF2B5EF4-FFF2-40B4-BE49-F238E27FC236}">
                <a16:creationId xmlns:a16="http://schemas.microsoft.com/office/drawing/2014/main" id="{DE7976F9-ABE0-1DF8-55AA-AE75F72DA442}"/>
              </a:ext>
            </a:extLst>
          </p:cNvPr>
          <p:cNvSpPr>
            <a:spLocks noChangeArrowheads="1"/>
          </p:cNvSpPr>
          <p:nvPr/>
        </p:nvSpPr>
        <p:spPr bwMode="auto">
          <a:xfrm>
            <a:off x="457200" y="2438400"/>
            <a:ext cx="2209800" cy="2057400"/>
          </a:xfrm>
          <a:prstGeom prst="star24">
            <a:avLst>
              <a:gd name="adj" fmla="val 37500"/>
            </a:avLst>
          </a:prstGeom>
          <a:solidFill>
            <a:srgbClr val="CCE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t>floods </a:t>
            </a:r>
          </a:p>
          <a:p>
            <a:pPr algn="ctr"/>
            <a:r>
              <a:rPr lang="en-US" altLang="en-US"/>
              <a:t>Earthquakes</a:t>
            </a:r>
          </a:p>
          <a:p>
            <a:pPr algn="ctr"/>
            <a:r>
              <a:rPr lang="en-US" altLang="en-US"/>
              <a:t> hurricanes</a:t>
            </a:r>
          </a:p>
        </p:txBody>
      </p:sp>
      <p:sp>
        <p:nvSpPr>
          <p:cNvPr id="64528" name="AutoShape 16">
            <a:extLst>
              <a:ext uri="{FF2B5EF4-FFF2-40B4-BE49-F238E27FC236}">
                <a16:creationId xmlns:a16="http://schemas.microsoft.com/office/drawing/2014/main" id="{E0FB138E-BC41-56E0-3D89-EA8C9061EB15}"/>
              </a:ext>
            </a:extLst>
          </p:cNvPr>
          <p:cNvSpPr>
            <a:spLocks noChangeArrowheads="1"/>
          </p:cNvSpPr>
          <p:nvPr/>
        </p:nvSpPr>
        <p:spPr bwMode="auto">
          <a:xfrm>
            <a:off x="6553200" y="4648200"/>
            <a:ext cx="2133600" cy="1752600"/>
          </a:xfrm>
          <a:prstGeom prst="star32">
            <a:avLst>
              <a:gd name="adj" fmla="val 37500"/>
            </a:avLst>
          </a:prstGeom>
          <a:solidFill>
            <a:srgbClr val="CCE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t>Power failure, </a:t>
            </a:r>
          </a:p>
          <a:p>
            <a:pPr algn="ctr"/>
            <a:r>
              <a:rPr lang="en-US" altLang="en-US"/>
              <a:t>pollution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0E43-6C05-E06E-21A9-939C24EFBB24}"/>
              </a:ext>
            </a:extLst>
          </p:cNvPr>
          <p:cNvSpPr>
            <a:spLocks noGrp="1"/>
          </p:cNvSpPr>
          <p:nvPr>
            <p:ph type="title"/>
          </p:nvPr>
        </p:nvSpPr>
        <p:spPr/>
        <p:txBody>
          <a:bodyPr/>
          <a:lstStyle/>
          <a:p>
            <a:r>
              <a:rPr lang="en-GB" sz="3500" dirty="0"/>
              <a:t>Vulnerability</a:t>
            </a:r>
            <a:r>
              <a:rPr lang="en-GB" b="0" i="0" dirty="0">
                <a:solidFill>
                  <a:srgbClr val="0F0F0F"/>
                </a:solidFill>
                <a:effectLst/>
                <a:latin typeface="Söhne"/>
              </a:rPr>
              <a:t> </a:t>
            </a:r>
            <a:r>
              <a:rPr lang="en-GB" sz="3500" dirty="0"/>
              <a:t>Assessment</a:t>
            </a:r>
            <a:endParaRPr lang="en-US" sz="3500" dirty="0"/>
          </a:p>
        </p:txBody>
      </p:sp>
      <p:sp>
        <p:nvSpPr>
          <p:cNvPr id="3" name="Text Placeholder 2">
            <a:extLst>
              <a:ext uri="{FF2B5EF4-FFF2-40B4-BE49-F238E27FC236}">
                <a16:creationId xmlns:a16="http://schemas.microsoft.com/office/drawing/2014/main" id="{84FC8208-6EA4-B518-1A61-8F8567BDBEB7}"/>
              </a:ext>
            </a:extLst>
          </p:cNvPr>
          <p:cNvSpPr>
            <a:spLocks noGrp="1"/>
          </p:cNvSpPr>
          <p:nvPr>
            <p:ph type="body" idx="1"/>
          </p:nvPr>
        </p:nvSpPr>
        <p:spPr>
          <a:xfrm>
            <a:off x="284251" y="1339036"/>
            <a:ext cx="8575497" cy="4062651"/>
          </a:xfrm>
        </p:spPr>
        <p:txBody>
          <a:bodyPr/>
          <a:lstStyle/>
          <a:p>
            <a:pPr marL="342900" indent="-342900" algn="l" rtl="0">
              <a:buFont typeface="Wingdings" pitchFamily="2" charset="2"/>
              <a:buChar char="Ø"/>
            </a:pPr>
            <a:r>
              <a:rPr lang="en-GB" b="0" i="0" dirty="0">
                <a:effectLst/>
                <a:latin typeface="Söhne"/>
              </a:rPr>
              <a:t> </a:t>
            </a:r>
            <a:r>
              <a:rPr lang="en-GB" b="1" i="0" dirty="0">
                <a:solidFill>
                  <a:srgbClr val="0F0F0F"/>
                </a:solidFill>
                <a:effectLst/>
                <a:latin typeface="Söhne"/>
              </a:rPr>
              <a:t>Vulnerability Assessment: </a:t>
            </a:r>
            <a:r>
              <a:rPr lang="en-GB" b="0" i="0" dirty="0">
                <a:solidFill>
                  <a:srgbClr val="0F0F0F"/>
                </a:solidFill>
                <a:effectLst/>
                <a:latin typeface="Söhne"/>
              </a:rPr>
              <a:t>Assess the weaknesses or vulnerabilities in your organization's security controls, processes, and systems. </a:t>
            </a:r>
          </a:p>
          <a:p>
            <a:pPr marL="342900" indent="-342900" algn="l" rtl="0">
              <a:buFont typeface="Wingdings" pitchFamily="2" charset="2"/>
              <a:buChar char="Ø"/>
            </a:pPr>
            <a:endParaRPr lang="en-GB" dirty="0">
              <a:solidFill>
                <a:srgbClr val="0F0F0F"/>
              </a:solidFill>
              <a:latin typeface="Söhne"/>
            </a:endParaRPr>
          </a:p>
          <a:p>
            <a:pPr marL="342900" indent="-342900" algn="l" rtl="0">
              <a:buFont typeface="Wingdings" pitchFamily="2" charset="2"/>
              <a:buChar char="Ø"/>
            </a:pPr>
            <a:r>
              <a:rPr lang="en-GB" b="0" i="0" dirty="0">
                <a:solidFill>
                  <a:srgbClr val="0F0F0F"/>
                </a:solidFill>
                <a:effectLst/>
                <a:latin typeface="Söhne"/>
              </a:rPr>
              <a:t>This involves evaluating how susceptible your assets are to threats.</a:t>
            </a:r>
            <a:endParaRPr lang="en-GB" dirty="0">
              <a:latin typeface="Söhne"/>
            </a:endParaRPr>
          </a:p>
          <a:p>
            <a:pPr marL="0" algn="l" rtl="0"/>
            <a:endParaRPr lang="en-GB" dirty="0">
              <a:solidFill>
                <a:srgbClr val="374151"/>
              </a:solidFill>
              <a:latin typeface="Söhne"/>
            </a:endParaRPr>
          </a:p>
          <a:p>
            <a:pPr marL="0" algn="l" rtl="0"/>
            <a:endParaRPr lang="en-GB" b="0" i="0" dirty="0">
              <a:solidFill>
                <a:srgbClr val="374151"/>
              </a:solidFill>
              <a:effectLst/>
              <a:latin typeface="Söhne"/>
            </a:endParaRPr>
          </a:p>
          <a:p>
            <a:pPr marL="0" algn="l" rtl="0"/>
            <a:endParaRPr lang="en-GB" dirty="0">
              <a:solidFill>
                <a:srgbClr val="374151"/>
              </a:solidFill>
              <a:latin typeface="Söhne"/>
            </a:endParaRPr>
          </a:p>
          <a:p>
            <a:pPr marL="0" algn="l" rtl="0"/>
            <a:endParaRPr lang="en-GB" dirty="0">
              <a:solidFill>
                <a:srgbClr val="374151"/>
              </a:solidFill>
              <a:latin typeface="Söhne"/>
            </a:endParaRPr>
          </a:p>
          <a:p>
            <a:pPr marL="0" algn="l" rtl="0"/>
            <a:endParaRPr lang="en-US" dirty="0"/>
          </a:p>
        </p:txBody>
      </p:sp>
    </p:spTree>
    <p:extLst>
      <p:ext uri="{BB962C8B-B14F-4D97-AF65-F5344CB8AC3E}">
        <p14:creationId xmlns:p14="http://schemas.microsoft.com/office/powerpoint/2010/main" val="2835730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0E43-6C05-E06E-21A9-939C24EFBB24}"/>
              </a:ext>
            </a:extLst>
          </p:cNvPr>
          <p:cNvSpPr>
            <a:spLocks noGrp="1"/>
          </p:cNvSpPr>
          <p:nvPr>
            <p:ph type="title"/>
          </p:nvPr>
        </p:nvSpPr>
        <p:spPr/>
        <p:txBody>
          <a:bodyPr/>
          <a:lstStyle/>
          <a:p>
            <a:r>
              <a:rPr lang="en-GB" sz="3500" dirty="0"/>
              <a:t>Vulnerability</a:t>
            </a:r>
            <a:r>
              <a:rPr lang="en-GB" b="0" i="0" dirty="0">
                <a:solidFill>
                  <a:srgbClr val="0F0F0F"/>
                </a:solidFill>
                <a:effectLst/>
                <a:latin typeface="Söhne"/>
              </a:rPr>
              <a:t> </a:t>
            </a:r>
            <a:r>
              <a:rPr lang="en-GB" sz="3500" dirty="0"/>
              <a:t>Assessment</a:t>
            </a:r>
            <a:endParaRPr lang="en-US" sz="3500" dirty="0"/>
          </a:p>
        </p:txBody>
      </p:sp>
      <p:sp>
        <p:nvSpPr>
          <p:cNvPr id="3" name="Text Placeholder 2">
            <a:extLst>
              <a:ext uri="{FF2B5EF4-FFF2-40B4-BE49-F238E27FC236}">
                <a16:creationId xmlns:a16="http://schemas.microsoft.com/office/drawing/2014/main" id="{84FC8208-6EA4-B518-1A61-8F8567BDBEB7}"/>
              </a:ext>
            </a:extLst>
          </p:cNvPr>
          <p:cNvSpPr>
            <a:spLocks noGrp="1"/>
          </p:cNvSpPr>
          <p:nvPr>
            <p:ph type="body" idx="1"/>
          </p:nvPr>
        </p:nvSpPr>
        <p:spPr>
          <a:xfrm>
            <a:off x="284251" y="1339036"/>
            <a:ext cx="8575497" cy="1846659"/>
          </a:xfrm>
        </p:spPr>
        <p:txBody>
          <a:bodyPr/>
          <a:lstStyle/>
          <a:p>
            <a:pPr marL="0" algn="l" rtl="0"/>
            <a:r>
              <a:rPr lang="en-GB" b="0" i="0" dirty="0">
                <a:effectLst/>
                <a:latin typeface="Söhne"/>
              </a:rPr>
              <a:t> </a:t>
            </a:r>
            <a:endParaRPr lang="en-GB" dirty="0">
              <a:solidFill>
                <a:srgbClr val="374151"/>
              </a:solidFill>
              <a:latin typeface="Söhne"/>
            </a:endParaRPr>
          </a:p>
          <a:p>
            <a:pPr marL="0" algn="l" rtl="0"/>
            <a:endParaRPr lang="en-GB" b="0" i="0" dirty="0">
              <a:solidFill>
                <a:srgbClr val="374151"/>
              </a:solidFill>
              <a:effectLst/>
              <a:latin typeface="Söhne"/>
            </a:endParaRPr>
          </a:p>
          <a:p>
            <a:pPr marL="0" algn="l" rtl="0"/>
            <a:endParaRPr lang="en-GB" dirty="0">
              <a:solidFill>
                <a:srgbClr val="374151"/>
              </a:solidFill>
              <a:latin typeface="Söhne"/>
            </a:endParaRPr>
          </a:p>
          <a:p>
            <a:pPr marL="0" algn="l" rtl="0"/>
            <a:endParaRPr lang="en-GB" dirty="0">
              <a:solidFill>
                <a:srgbClr val="374151"/>
              </a:solidFill>
              <a:latin typeface="Söhne"/>
            </a:endParaRPr>
          </a:p>
          <a:p>
            <a:pPr marL="0" algn="l" rtl="0"/>
            <a:endParaRPr lang="en-US" dirty="0"/>
          </a:p>
        </p:txBody>
      </p:sp>
      <p:pic>
        <p:nvPicPr>
          <p:cNvPr id="8" name="Picture 7" descr="A screenshot of a computer&#10;&#10;Description automatically generated">
            <a:extLst>
              <a:ext uri="{FF2B5EF4-FFF2-40B4-BE49-F238E27FC236}">
                <a16:creationId xmlns:a16="http://schemas.microsoft.com/office/drawing/2014/main" id="{E0ADDBF3-C7CF-4D3F-8070-E5335A32C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1185835"/>
            <a:ext cx="3822700" cy="4972942"/>
          </a:xfrm>
          <a:prstGeom prst="rect">
            <a:avLst/>
          </a:prstGeom>
        </p:spPr>
      </p:pic>
    </p:spTree>
    <p:extLst>
      <p:ext uri="{BB962C8B-B14F-4D97-AF65-F5344CB8AC3E}">
        <p14:creationId xmlns:p14="http://schemas.microsoft.com/office/powerpoint/2010/main" val="4033683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1354217"/>
          </a:xfrm>
        </p:spPr>
        <p:txBody>
          <a:bodyPr/>
          <a:lstStyle/>
          <a:p>
            <a:pPr algn="l"/>
            <a:r>
              <a:rPr lang="en-GB" b="1" i="0" dirty="0">
                <a:solidFill>
                  <a:srgbClr val="0F0F0F"/>
                </a:solidFill>
                <a:effectLst/>
                <a:latin typeface="YouTube Sans"/>
              </a:rPr>
              <a:t>Risk and How to use a Risk Matrix</a:t>
            </a:r>
            <a:br>
              <a:rPr lang="en-GB" b="1" i="0" dirty="0">
                <a:solidFill>
                  <a:srgbClr val="0F0F0F"/>
                </a:solidFill>
                <a:effectLst/>
                <a:latin typeface="YouTube Sans"/>
              </a:rPr>
            </a:br>
            <a:endParaRPr lang="en-GB" dirty="0"/>
          </a:p>
        </p:txBody>
      </p:sp>
      <p:sp>
        <p:nvSpPr>
          <p:cNvPr id="3" name="Text Placeholder 2"/>
          <p:cNvSpPr>
            <a:spLocks noGrp="1"/>
          </p:cNvSpPr>
          <p:nvPr>
            <p:ph type="body" idx="1"/>
          </p:nvPr>
        </p:nvSpPr>
        <p:spPr>
          <a:xfrm>
            <a:off x="273954" y="1103573"/>
            <a:ext cx="8596090" cy="1643207"/>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dirty="0">
              <a:solidFill>
                <a:srgbClr val="374151"/>
              </a:solidFill>
              <a:latin typeface="Söhne"/>
            </a:endParaRPr>
          </a:p>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b="0" i="0" dirty="0">
              <a:effectLst/>
              <a:latin typeface="+mn-lt"/>
            </a:endParaRPr>
          </a:p>
        </p:txBody>
      </p:sp>
      <p:pic>
        <p:nvPicPr>
          <p:cNvPr id="4" name="Risk and How to use a Risk Matrix.mp4">
            <a:hlinkClick r:id="" action="ppaction://media"/>
            <a:extLst>
              <a:ext uri="{FF2B5EF4-FFF2-40B4-BE49-F238E27FC236}">
                <a16:creationId xmlns:a16="http://schemas.microsoft.com/office/drawing/2014/main" id="{2DAECE2A-94CC-60FB-7CB4-815E9050684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103572"/>
            <a:ext cx="9144000" cy="4897177"/>
          </a:xfrm>
          <a:prstGeom prst="rect">
            <a:avLst/>
          </a:prstGeom>
        </p:spPr>
      </p:pic>
    </p:spTree>
    <p:extLst>
      <p:ext uri="{BB962C8B-B14F-4D97-AF65-F5344CB8AC3E}">
        <p14:creationId xmlns:p14="http://schemas.microsoft.com/office/powerpoint/2010/main" val="3024298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87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sz="3500" dirty="0"/>
              <a:t>Risk</a:t>
            </a:r>
            <a:r>
              <a:rPr lang="en-GB" b="0" i="0" dirty="0">
                <a:solidFill>
                  <a:srgbClr val="0F0F0F"/>
                </a:solidFill>
                <a:effectLst/>
                <a:latin typeface="Söhne"/>
              </a:rPr>
              <a:t> </a:t>
            </a:r>
            <a:r>
              <a:rPr lang="en-GB" sz="3500" dirty="0"/>
              <a:t>Analysis</a:t>
            </a:r>
          </a:p>
        </p:txBody>
      </p:sp>
      <p:sp>
        <p:nvSpPr>
          <p:cNvPr id="3" name="Text Placeholder 2"/>
          <p:cNvSpPr>
            <a:spLocks noGrp="1"/>
          </p:cNvSpPr>
          <p:nvPr>
            <p:ph type="body" idx="1"/>
          </p:nvPr>
        </p:nvSpPr>
        <p:spPr>
          <a:xfrm>
            <a:off x="393472" y="1281180"/>
            <a:ext cx="9131528" cy="3700180"/>
          </a:xfrm>
        </p:spPr>
        <p:txBody>
          <a:bodyPr/>
          <a:lstStyle/>
          <a:p>
            <a:pPr marL="355600" marR="294005" indent="-342900" algn="l" rtl="0">
              <a:lnSpc>
                <a:spcPct val="109900"/>
              </a:lnSpc>
              <a:spcBef>
                <a:spcPts val="95"/>
              </a:spcBef>
              <a:buFont typeface="Wingdings" pitchFamily="2" charset="2"/>
              <a:buChar char="Ø"/>
            </a:pPr>
            <a:r>
              <a:rPr lang="en-GB" b="1" i="0" dirty="0">
                <a:effectLst/>
                <a:latin typeface="Söhne"/>
              </a:rPr>
              <a:t>Risk Analysis: </a:t>
            </a:r>
            <a:r>
              <a:rPr lang="en-GB" b="0" i="0" dirty="0">
                <a:effectLst/>
                <a:latin typeface="Söhne"/>
              </a:rPr>
              <a:t>Calculate the level of risk associated with each identified threat and vulnerability. </a:t>
            </a:r>
          </a:p>
          <a:p>
            <a:pPr marL="355600" marR="294005" indent="-342900" algn="l" rtl="0">
              <a:lnSpc>
                <a:spcPct val="109900"/>
              </a:lnSpc>
              <a:spcBef>
                <a:spcPts val="95"/>
              </a:spcBef>
              <a:buFont typeface="Wingdings" pitchFamily="2" charset="2"/>
              <a:buChar char="Ø"/>
            </a:pPr>
            <a:endParaRPr lang="en-GB" dirty="0">
              <a:latin typeface="Söhne"/>
            </a:endParaRPr>
          </a:p>
          <a:p>
            <a:pPr marL="355600" marR="294005" indent="-342900" algn="l" rtl="0">
              <a:lnSpc>
                <a:spcPct val="109900"/>
              </a:lnSpc>
              <a:spcBef>
                <a:spcPts val="95"/>
              </a:spcBef>
              <a:buFont typeface="Wingdings" pitchFamily="2" charset="2"/>
              <a:buChar char="Ø"/>
            </a:pPr>
            <a:r>
              <a:rPr lang="en-GB" b="0" i="0" dirty="0">
                <a:effectLst/>
                <a:latin typeface="Söhne"/>
              </a:rPr>
              <a:t>This typically involves assigning likelihood and impact values to each risk. </a:t>
            </a:r>
          </a:p>
          <a:p>
            <a:pPr marL="355600" marR="294005" indent="-342900" algn="l" rtl="0">
              <a:lnSpc>
                <a:spcPct val="109900"/>
              </a:lnSpc>
              <a:spcBef>
                <a:spcPts val="95"/>
              </a:spcBef>
              <a:buFont typeface="Wingdings" pitchFamily="2" charset="2"/>
              <a:buChar char="Ø"/>
            </a:pPr>
            <a:endParaRPr lang="en-GB" dirty="0">
              <a:latin typeface="Söhne"/>
            </a:endParaRPr>
          </a:p>
          <a:p>
            <a:pPr marL="355600" marR="294005" indent="-342900" algn="l" rtl="0">
              <a:lnSpc>
                <a:spcPct val="109900"/>
              </a:lnSpc>
              <a:spcBef>
                <a:spcPts val="95"/>
              </a:spcBef>
              <a:buFont typeface="Wingdings" pitchFamily="2" charset="2"/>
              <a:buChar char="Ø"/>
            </a:pPr>
            <a:r>
              <a:rPr lang="en-GB" b="0" i="0" dirty="0">
                <a:effectLst/>
                <a:latin typeface="Söhne"/>
              </a:rPr>
              <a:t>Common methods for risk analysis include qualitative, quantitative, and semi-quantitative approaches.</a:t>
            </a: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272030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sz="3500" dirty="0"/>
              <a:t>Risk</a:t>
            </a:r>
            <a:r>
              <a:rPr lang="en-GB" b="0" i="0" dirty="0">
                <a:solidFill>
                  <a:srgbClr val="0F0F0F"/>
                </a:solidFill>
                <a:effectLst/>
                <a:latin typeface="Söhne"/>
              </a:rPr>
              <a:t> </a:t>
            </a:r>
            <a:r>
              <a:rPr lang="en-GB" sz="3500" dirty="0"/>
              <a:t>Analysis</a:t>
            </a:r>
            <a:r>
              <a:rPr lang="en-GB" b="0" i="0" dirty="0">
                <a:solidFill>
                  <a:srgbClr val="0F0F0F"/>
                </a:solidFill>
                <a:effectLst/>
                <a:latin typeface="Söhne"/>
              </a:rPr>
              <a:t> </a:t>
            </a:r>
            <a:r>
              <a:rPr lang="en-GB" sz="3500" dirty="0"/>
              <a:t>Methods</a:t>
            </a:r>
          </a:p>
        </p:txBody>
      </p:sp>
      <p:sp>
        <p:nvSpPr>
          <p:cNvPr id="3" name="Text Placeholder 2"/>
          <p:cNvSpPr>
            <a:spLocks noGrp="1"/>
          </p:cNvSpPr>
          <p:nvPr>
            <p:ph type="body" idx="1"/>
          </p:nvPr>
        </p:nvSpPr>
        <p:spPr>
          <a:xfrm>
            <a:off x="393472" y="1281180"/>
            <a:ext cx="8750528" cy="5757153"/>
          </a:xfrm>
        </p:spPr>
        <p:txBody>
          <a:bodyPr/>
          <a:lstStyle/>
          <a:p>
            <a:pPr marL="12700" marR="294005" algn="l" rtl="0">
              <a:lnSpc>
                <a:spcPct val="109900"/>
              </a:lnSpc>
              <a:spcBef>
                <a:spcPts val="95"/>
              </a:spcBef>
            </a:pPr>
            <a:r>
              <a:rPr lang="en-GB" b="0" i="0" dirty="0">
                <a:solidFill>
                  <a:srgbClr val="0F0F0F"/>
                </a:solidFill>
                <a:effectLst/>
                <a:latin typeface="Söhne"/>
              </a:rPr>
              <a:t>Qualitative Risk Assessment: This method involves assessing risks using subjective measures such as low, medium, or high risk based on expert judgment.</a:t>
            </a:r>
          </a:p>
          <a:p>
            <a:pPr marL="12700" marR="294005" algn="l" rtl="0">
              <a:lnSpc>
                <a:spcPct val="109900"/>
              </a:lnSpc>
              <a:spcBef>
                <a:spcPts val="95"/>
              </a:spcBef>
            </a:pPr>
            <a:endParaRPr lang="en-GB" dirty="0">
              <a:solidFill>
                <a:srgbClr val="0F0F0F"/>
              </a:solidFill>
              <a:latin typeface="Söhne"/>
            </a:endParaRPr>
          </a:p>
          <a:p>
            <a:pPr marL="12700" marR="294005" algn="l" rtl="0">
              <a:lnSpc>
                <a:spcPct val="109900"/>
              </a:lnSpc>
              <a:spcBef>
                <a:spcPts val="95"/>
              </a:spcBef>
            </a:pPr>
            <a:r>
              <a:rPr lang="en-GB" b="0" i="0" dirty="0">
                <a:solidFill>
                  <a:srgbClr val="0F0F0F"/>
                </a:solidFill>
                <a:effectLst/>
                <a:latin typeface="Söhne"/>
              </a:rPr>
              <a:t>Quantitative Risk Assessment: This approach assigns numerical values to risks, often using financial metrics to quantify potential losses.</a:t>
            </a:r>
          </a:p>
          <a:p>
            <a:pPr marL="12700" marR="294005" algn="l" rtl="0">
              <a:lnSpc>
                <a:spcPct val="109900"/>
              </a:lnSpc>
              <a:spcBef>
                <a:spcPts val="95"/>
              </a:spcBef>
            </a:pPr>
            <a:endParaRPr lang="en-GB" dirty="0">
              <a:solidFill>
                <a:srgbClr val="0F0F0F"/>
              </a:solidFill>
              <a:latin typeface="Söhne"/>
            </a:endParaRPr>
          </a:p>
          <a:p>
            <a:pPr marL="12700" marR="294005" algn="l" rtl="0">
              <a:lnSpc>
                <a:spcPct val="109900"/>
              </a:lnSpc>
              <a:spcBef>
                <a:spcPts val="95"/>
              </a:spcBef>
            </a:pPr>
            <a:r>
              <a:rPr lang="en-GB" b="0" i="0" dirty="0">
                <a:solidFill>
                  <a:srgbClr val="0F0F0F"/>
                </a:solidFill>
                <a:effectLst/>
                <a:latin typeface="Söhne"/>
              </a:rPr>
              <a:t>Semi-Quantitative Risk Assessment: A combination of qualitative and quantitative methods, where risks are assessed with some degree of numerical analysis and expert judgment.</a:t>
            </a:r>
            <a:endParaRPr lang="en-GB" dirty="0">
              <a:solidFill>
                <a:srgbClr val="0F0F0F"/>
              </a:solidFill>
              <a:latin typeface="Söhne"/>
            </a:endParaRPr>
          </a:p>
          <a:p>
            <a:pPr marL="12700" marR="294005" algn="l" rtl="0">
              <a:lnSpc>
                <a:spcPct val="109900"/>
              </a:lnSpc>
              <a:spcBef>
                <a:spcPts val="95"/>
              </a:spcBef>
            </a:pPr>
            <a:endParaRPr lang="en-GB" b="0" i="0" dirty="0">
              <a:solidFill>
                <a:srgbClr val="0F0F0F"/>
              </a:solidFill>
              <a:effectLst/>
              <a:latin typeface="Söhne"/>
            </a:endParaRPr>
          </a:p>
          <a:p>
            <a:pPr marL="12700" marR="294005" algn="l" rtl="0">
              <a:lnSpc>
                <a:spcPct val="109900"/>
              </a:lnSpc>
              <a:spcBef>
                <a:spcPts val="95"/>
              </a:spcBef>
            </a:pPr>
            <a:endParaRPr lang="en-GB" dirty="0">
              <a:solidFill>
                <a:srgbClr val="0F0F0F"/>
              </a:solidFill>
              <a:latin typeface="Söhne"/>
            </a:endParaRP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796446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538609"/>
          </a:xfrm>
        </p:spPr>
        <p:txBody>
          <a:bodyPr/>
          <a:lstStyle/>
          <a:p>
            <a:r>
              <a:rPr lang="en-GB" sz="3500" dirty="0"/>
              <a:t>likelihood</a:t>
            </a:r>
          </a:p>
        </p:txBody>
      </p:sp>
      <p:sp>
        <p:nvSpPr>
          <p:cNvPr id="3" name="Text Placeholder 2"/>
          <p:cNvSpPr>
            <a:spLocks noGrp="1"/>
          </p:cNvSpPr>
          <p:nvPr>
            <p:ph type="body" idx="1"/>
          </p:nvPr>
        </p:nvSpPr>
        <p:spPr>
          <a:xfrm>
            <a:off x="152400" y="1283817"/>
            <a:ext cx="9283928" cy="3687356"/>
          </a:xfrm>
        </p:spPr>
        <p:txBody>
          <a:bodyPr/>
          <a:lstStyle/>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Likelihood refers to the probability or chance that a specific event, incident, or threat will occur. </a:t>
            </a:r>
          </a:p>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It is typically expressed as a qualitative or quantitative measurement, such as high, medium, low, or as a percentage (e.g., 20% chance of occurrence).</a:t>
            </a:r>
          </a:p>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Assessing likelihood helps organizations understand the frequency of potential risks.</a:t>
            </a:r>
            <a:endParaRPr lang="en-GB" dirty="0">
              <a:solidFill>
                <a:srgbClr val="0F0F0F"/>
              </a:solidFill>
              <a:latin typeface="Söhne"/>
            </a:endParaRPr>
          </a:p>
          <a:p>
            <a:pPr marL="12700" marR="294005" algn="l" rtl="0">
              <a:lnSpc>
                <a:spcPct val="109900"/>
              </a:lnSpc>
              <a:spcBef>
                <a:spcPts val="95"/>
              </a:spcBef>
            </a:pPr>
            <a:endParaRPr lang="en-GB" b="0" i="0" dirty="0">
              <a:solidFill>
                <a:srgbClr val="161719"/>
              </a:solidFill>
              <a:effectLst/>
              <a:latin typeface="+mn-lt"/>
            </a:endParaRPr>
          </a:p>
          <a:p>
            <a:pPr marL="12700" marR="294005" algn="l" rtl="0">
              <a:lnSpc>
                <a:spcPct val="109900"/>
              </a:lnSpc>
              <a:spcBef>
                <a:spcPts val="95"/>
              </a:spcBef>
            </a:pPr>
            <a:endParaRPr lang="en-GB" b="0" i="0" dirty="0">
              <a:solidFill>
                <a:srgbClr val="161719"/>
              </a:solidFill>
              <a:effectLst/>
              <a:latin typeface="+mn-lt"/>
            </a:endParaRPr>
          </a:p>
        </p:txBody>
      </p:sp>
      <p:pic>
        <p:nvPicPr>
          <p:cNvPr id="4" name="Picture 5">
            <a:extLst>
              <a:ext uri="{FF2B5EF4-FFF2-40B4-BE49-F238E27FC236}">
                <a16:creationId xmlns:a16="http://schemas.microsoft.com/office/drawing/2014/main" id="{A7573E9F-949B-5FBE-DD83-17AABE6D3E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437" y="4143182"/>
            <a:ext cx="8153400" cy="193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83011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538609"/>
          </a:xfrm>
        </p:spPr>
        <p:txBody>
          <a:bodyPr/>
          <a:lstStyle/>
          <a:p>
            <a:r>
              <a:rPr lang="en-GB" sz="3500" dirty="0"/>
              <a:t>Impact</a:t>
            </a:r>
          </a:p>
        </p:txBody>
      </p:sp>
      <p:sp>
        <p:nvSpPr>
          <p:cNvPr id="3" name="Text Placeholder 2"/>
          <p:cNvSpPr>
            <a:spLocks noGrp="1"/>
          </p:cNvSpPr>
          <p:nvPr>
            <p:ph type="body" idx="1"/>
          </p:nvPr>
        </p:nvSpPr>
        <p:spPr>
          <a:xfrm>
            <a:off x="152400" y="1283817"/>
            <a:ext cx="9283928" cy="2862002"/>
          </a:xfrm>
        </p:spPr>
        <p:txBody>
          <a:bodyPr/>
          <a:lstStyle/>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"impact" refers to the potential harm or damage that can occur if a security incident or breach takes place. It's about understanding the consequences of a security event.</a:t>
            </a:r>
          </a:p>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Impact is often categorized as high, medium, or low</a:t>
            </a:r>
            <a:r>
              <a:rPr lang="en-GB" dirty="0">
                <a:solidFill>
                  <a:srgbClr val="0F0F0F"/>
                </a:solidFill>
                <a:latin typeface="Söhne"/>
              </a:rPr>
              <a:t>.</a:t>
            </a:r>
            <a:endParaRPr lang="en-GB" b="0" i="0" dirty="0">
              <a:solidFill>
                <a:srgbClr val="0F0F0F"/>
              </a:solidFill>
              <a:effectLst/>
              <a:latin typeface="Söhne"/>
            </a:endParaRPr>
          </a:p>
          <a:p>
            <a:pPr marL="355600" marR="294005" indent="-342900" algn="l" rtl="0">
              <a:lnSpc>
                <a:spcPct val="109900"/>
              </a:lnSpc>
              <a:spcBef>
                <a:spcPts val="95"/>
              </a:spcBef>
              <a:buFont typeface="Wingdings" pitchFamily="2" charset="2"/>
              <a:buChar char="Ø"/>
            </a:pPr>
            <a:r>
              <a:rPr lang="en-GB" b="0" i="0" dirty="0">
                <a:solidFill>
                  <a:srgbClr val="0F0F0F"/>
                </a:solidFill>
                <a:effectLst/>
                <a:latin typeface="Söhne"/>
              </a:rPr>
              <a:t>Assessing impact helps organizations understand the main of the potential harm or loss associated with a risk.</a:t>
            </a:r>
            <a:endParaRPr lang="en-GB" b="0" i="0" dirty="0">
              <a:solidFill>
                <a:srgbClr val="161719"/>
              </a:solidFill>
              <a:effectLst/>
              <a:latin typeface="+mn-lt"/>
            </a:endParaRPr>
          </a:p>
          <a:p>
            <a:pPr marL="12700" marR="294005" algn="l" rtl="0">
              <a:lnSpc>
                <a:spcPct val="109900"/>
              </a:lnSpc>
              <a:spcBef>
                <a:spcPts val="95"/>
              </a:spcBef>
            </a:pPr>
            <a:endParaRPr lang="en-GB" b="0" i="0" dirty="0">
              <a:solidFill>
                <a:srgbClr val="161719"/>
              </a:solidFill>
              <a:effectLst/>
              <a:latin typeface="+mn-lt"/>
            </a:endParaRPr>
          </a:p>
        </p:txBody>
      </p:sp>
      <p:pic>
        <p:nvPicPr>
          <p:cNvPr id="8" name="Picture 4">
            <a:extLst>
              <a:ext uri="{FF2B5EF4-FFF2-40B4-BE49-F238E27FC236}">
                <a16:creationId xmlns:a16="http://schemas.microsoft.com/office/drawing/2014/main" id="{305F88AC-DEB7-9802-35AB-D72CEFD8B2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764535"/>
            <a:ext cx="7467600" cy="2483865"/>
          </a:xfrm>
          <a:prstGeom prst="rect">
            <a:avLst/>
          </a:prstGeom>
          <a:solidFill>
            <a:srgbClr val="99CCFF"/>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42201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8" y="174234"/>
            <a:ext cx="8339124" cy="677108"/>
          </a:xfrm>
        </p:spPr>
        <p:txBody>
          <a:bodyPr/>
          <a:lstStyle/>
          <a:p>
            <a:pPr algn="l"/>
            <a:r>
              <a:rPr lang="en-US" altLang="en-US" b="1" dirty="0"/>
              <a:t>Risk Determination Matrix</a:t>
            </a:r>
            <a:endParaRPr lang="en-GB" b="0" i="0" dirty="0">
              <a:solidFill>
                <a:srgbClr val="161719"/>
              </a:solidFill>
              <a:effectLst/>
              <a:latin typeface="+mn-lt"/>
            </a:endParaRPr>
          </a:p>
        </p:txBody>
      </p:sp>
      <p:sp>
        <p:nvSpPr>
          <p:cNvPr id="3" name="Text Placeholder 2"/>
          <p:cNvSpPr>
            <a:spLocks noGrp="1"/>
          </p:cNvSpPr>
          <p:nvPr>
            <p:ph type="body" idx="1"/>
          </p:nvPr>
        </p:nvSpPr>
        <p:spPr>
          <a:xfrm>
            <a:off x="273955" y="877500"/>
            <a:ext cx="8596090" cy="369332"/>
          </a:xfrm>
        </p:spPr>
        <p:txBody>
          <a:bodyPr/>
          <a:lstStyle/>
          <a:p>
            <a:pPr marL="0" algn="l" rtl="0"/>
            <a:endParaRPr lang="en-GB" b="0" i="0" dirty="0">
              <a:solidFill>
                <a:srgbClr val="161719"/>
              </a:solidFill>
              <a:effectLst/>
              <a:latin typeface="+mn-lt"/>
            </a:endParaRPr>
          </a:p>
        </p:txBody>
      </p:sp>
      <p:pic>
        <p:nvPicPr>
          <p:cNvPr id="4" name="Picture 4">
            <a:extLst>
              <a:ext uri="{FF2B5EF4-FFF2-40B4-BE49-F238E27FC236}">
                <a16:creationId xmlns:a16="http://schemas.microsoft.com/office/drawing/2014/main" id="{B77D9BF3-1511-1B79-C871-677968EB2E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445" y="2278062"/>
            <a:ext cx="8610600" cy="2301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256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96594"/>
          </a:xfrm>
        </p:spPr>
        <p:txBody>
          <a:bodyPr wrap="square">
            <a:normAutofit/>
          </a:bodyPr>
          <a:lstStyle/>
          <a:p>
            <a:r>
              <a:rPr lang="en-GB" b="1" dirty="0"/>
              <a:t>Risk</a:t>
            </a:r>
            <a:endParaRPr lang="en-GB" dirty="0"/>
          </a:p>
        </p:txBody>
      </p:sp>
      <p:sp>
        <p:nvSpPr>
          <p:cNvPr id="11" name="Text Placeholder 2"/>
          <p:cNvSpPr>
            <a:spLocks noGrp="1"/>
          </p:cNvSpPr>
          <p:nvPr>
            <p:ph sz="half" idx="2"/>
          </p:nvPr>
        </p:nvSpPr>
        <p:spPr>
          <a:xfrm>
            <a:off x="228600" y="1417320"/>
            <a:ext cx="4800600" cy="4526280"/>
          </a:xfrm>
        </p:spPr>
        <p:txBody>
          <a:bodyPr wrap="square">
            <a:normAutofit/>
          </a:bodyPr>
          <a:lstStyle/>
          <a:p>
            <a:pPr marL="12065" marR="5080">
              <a:spcBef>
                <a:spcPts val="434"/>
              </a:spcBef>
              <a:tabLst>
                <a:tab pos="185420" algn="l"/>
              </a:tabLst>
            </a:pPr>
            <a:r>
              <a:rPr lang="en-GB" b="1" dirty="0"/>
              <a:t>Risk</a:t>
            </a:r>
            <a:r>
              <a:rPr lang="en-GB" dirty="0"/>
              <a:t> </a:t>
            </a:r>
            <a:r>
              <a:rPr lang="en-GB" b="1" spc="-55" dirty="0"/>
              <a:t>:</a:t>
            </a:r>
          </a:p>
          <a:p>
            <a:pPr marL="354965" marR="5080" indent="-342900" algn="l">
              <a:spcBef>
                <a:spcPts val="434"/>
              </a:spcBef>
              <a:buFont typeface="Arial" panose="020B0604020202020204" pitchFamily="34" charset="0"/>
              <a:buChar char="•"/>
              <a:tabLst>
                <a:tab pos="185420" algn="l"/>
              </a:tabLst>
            </a:pPr>
            <a:r>
              <a:rPr lang="en-GB" dirty="0"/>
              <a:t>Risk in information security means the potential for something bad to happen to your digital information.</a:t>
            </a:r>
          </a:p>
          <a:p>
            <a:pPr marL="354965" marR="5080" indent="-342900" algn="l">
              <a:spcBef>
                <a:spcPts val="434"/>
              </a:spcBef>
              <a:buFont typeface="Arial" panose="020B0604020202020204" pitchFamily="34" charset="0"/>
              <a:buChar char="•"/>
              <a:tabLst>
                <a:tab pos="185420" algn="l"/>
              </a:tabLst>
            </a:pPr>
            <a:endParaRPr lang="en-GB" dirty="0"/>
          </a:p>
          <a:p>
            <a:pPr marL="354965" marR="5080" indent="-342900" algn="l">
              <a:spcBef>
                <a:spcPts val="434"/>
              </a:spcBef>
              <a:buFont typeface="Arial" panose="020B0604020202020204" pitchFamily="34" charset="0"/>
              <a:buChar char="•"/>
              <a:tabLst>
                <a:tab pos="185420" algn="l"/>
              </a:tabLst>
            </a:pPr>
            <a:r>
              <a:rPr lang="en-GB" b="0" i="0" dirty="0">
                <a:solidFill>
                  <a:srgbClr val="0F0F0F"/>
                </a:solidFill>
                <a:effectLst/>
                <a:latin typeface="Söhne"/>
              </a:rPr>
              <a:t>This risk is a combination of three things:</a:t>
            </a:r>
          </a:p>
          <a:p>
            <a:pPr marL="354965" marR="5080" indent="-342900" algn="l">
              <a:spcBef>
                <a:spcPts val="434"/>
              </a:spcBef>
              <a:buFont typeface="Arial" panose="020B0604020202020204" pitchFamily="34" charset="0"/>
              <a:buChar char="•"/>
              <a:tabLst>
                <a:tab pos="185420" algn="l"/>
              </a:tabLst>
            </a:pPr>
            <a:r>
              <a:rPr lang="en-GB" b="0" i="0" dirty="0">
                <a:solidFill>
                  <a:srgbClr val="0F0F0F"/>
                </a:solidFill>
                <a:effectLst/>
                <a:latin typeface="Söhne"/>
              </a:rPr>
              <a:t>Threats</a:t>
            </a:r>
            <a:endParaRPr lang="en-GB" dirty="0">
              <a:solidFill>
                <a:srgbClr val="0F0F0F"/>
              </a:solidFill>
              <a:latin typeface="Söhne"/>
            </a:endParaRPr>
          </a:p>
          <a:p>
            <a:pPr marL="354965" marR="5080" indent="-342900" algn="l">
              <a:spcBef>
                <a:spcPts val="434"/>
              </a:spcBef>
              <a:buFont typeface="Arial" panose="020B0604020202020204" pitchFamily="34" charset="0"/>
              <a:buChar char="•"/>
              <a:tabLst>
                <a:tab pos="185420" algn="l"/>
              </a:tabLst>
            </a:pPr>
            <a:r>
              <a:rPr lang="en-GB" b="0" i="0" dirty="0">
                <a:solidFill>
                  <a:srgbClr val="0F0F0F"/>
                </a:solidFill>
                <a:effectLst/>
                <a:latin typeface="Söhne"/>
              </a:rPr>
              <a:t>Vulnerabilities</a:t>
            </a:r>
          </a:p>
          <a:p>
            <a:pPr marL="354965" marR="5080" indent="-342900" algn="l">
              <a:spcBef>
                <a:spcPts val="434"/>
              </a:spcBef>
              <a:buFont typeface="Arial" panose="020B0604020202020204" pitchFamily="34" charset="0"/>
              <a:buChar char="•"/>
              <a:tabLst>
                <a:tab pos="185420" algn="l"/>
              </a:tabLst>
            </a:pPr>
            <a:r>
              <a:rPr lang="en-GB" b="0" i="0" dirty="0">
                <a:solidFill>
                  <a:srgbClr val="0F0F0F"/>
                </a:solidFill>
                <a:effectLst/>
                <a:latin typeface="Söhne"/>
              </a:rPr>
              <a:t>Impact</a:t>
            </a:r>
            <a:endParaRPr lang="en-GB" dirty="0"/>
          </a:p>
          <a:p>
            <a:pPr marL="12065" marR="5080">
              <a:spcBef>
                <a:spcPts val="434"/>
              </a:spcBef>
              <a:tabLst>
                <a:tab pos="185420" algn="l"/>
              </a:tabLst>
            </a:pPr>
            <a:endParaRPr lang="en-GB" dirty="0"/>
          </a:p>
          <a:p>
            <a:pPr marL="12065" marR="5080">
              <a:spcBef>
                <a:spcPts val="434"/>
              </a:spcBef>
              <a:tabLst>
                <a:tab pos="185420" algn="l"/>
              </a:tabLst>
            </a:pPr>
            <a:endParaRPr lang="en-GB" dirty="0"/>
          </a:p>
          <a:p>
            <a:pPr marL="12065" marR="5080">
              <a:spcBef>
                <a:spcPts val="434"/>
              </a:spcBef>
              <a:tabLst>
                <a:tab pos="185420" algn="l"/>
              </a:tabLst>
            </a:pPr>
            <a:endParaRPr lang="en-GB" dirty="0"/>
          </a:p>
        </p:txBody>
      </p:sp>
      <p:pic>
        <p:nvPicPr>
          <p:cNvPr id="6" name="Content Placeholder 5" descr="A red cubes with white letters&#10;&#10;Description automatically generated">
            <a:extLst>
              <a:ext uri="{FF2B5EF4-FFF2-40B4-BE49-F238E27FC236}">
                <a16:creationId xmlns:a16="http://schemas.microsoft.com/office/drawing/2014/main" id="{AA7D8CF4-4B8D-936E-7CC1-53D6F0C961BF}"/>
              </a:ext>
            </a:extLst>
          </p:cNvPr>
          <p:cNvPicPr>
            <a:picLocks noGrp="1" noChangeAspect="1"/>
          </p:cNvPicPr>
          <p:nvPr>
            <p:ph sz="half" idx="3"/>
          </p:nvPr>
        </p:nvPicPr>
        <p:blipFill>
          <a:blip r:embed="rId3">
            <a:extLst>
              <a:ext uri="{28A0092B-C50C-407E-A947-70E740481C1C}">
                <a14:useLocalDpi xmlns:a14="http://schemas.microsoft.com/office/drawing/2010/main" val="0"/>
              </a:ext>
            </a:extLst>
          </a:blip>
          <a:stretch>
            <a:fillRect/>
          </a:stretch>
        </p:blipFill>
        <p:spPr>
          <a:xfrm>
            <a:off x="4876800" y="914400"/>
            <a:ext cx="4191000" cy="5029200"/>
          </a:xfrm>
        </p:spPr>
      </p:pic>
    </p:spTree>
    <p:extLst>
      <p:ext uri="{BB962C8B-B14F-4D97-AF65-F5344CB8AC3E}">
        <p14:creationId xmlns:p14="http://schemas.microsoft.com/office/powerpoint/2010/main" val="2951489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0E43-6C05-E06E-21A9-939C24EFBB24}"/>
              </a:ext>
            </a:extLst>
          </p:cNvPr>
          <p:cNvSpPr>
            <a:spLocks noGrp="1"/>
          </p:cNvSpPr>
          <p:nvPr>
            <p:ph type="title"/>
          </p:nvPr>
        </p:nvSpPr>
        <p:spPr>
          <a:xfrm>
            <a:off x="402437" y="426465"/>
            <a:ext cx="8339124" cy="553998"/>
          </a:xfrm>
        </p:spPr>
        <p:txBody>
          <a:bodyPr/>
          <a:lstStyle/>
          <a:p>
            <a:r>
              <a:rPr lang="en-GB" sz="3500" dirty="0"/>
              <a:t>Risk</a:t>
            </a:r>
            <a:r>
              <a:rPr lang="en-GB" sz="3600" b="0" i="0" dirty="0">
                <a:solidFill>
                  <a:srgbClr val="0F0F0F"/>
                </a:solidFill>
                <a:effectLst/>
                <a:latin typeface="Söhne"/>
              </a:rPr>
              <a:t> </a:t>
            </a:r>
            <a:r>
              <a:rPr lang="en-GB" sz="3500" dirty="0"/>
              <a:t>Analysis</a:t>
            </a:r>
            <a:r>
              <a:rPr lang="en-GB" sz="3600" b="0" i="0" dirty="0">
                <a:solidFill>
                  <a:srgbClr val="0F0F0F"/>
                </a:solidFill>
                <a:effectLst/>
                <a:latin typeface="Söhne"/>
              </a:rPr>
              <a:t> </a:t>
            </a:r>
            <a:r>
              <a:rPr lang="en-GB" sz="3500" dirty="0"/>
              <a:t>Assessment</a:t>
            </a:r>
            <a:endParaRPr lang="en-US" sz="3500" dirty="0"/>
          </a:p>
        </p:txBody>
      </p:sp>
      <p:sp>
        <p:nvSpPr>
          <p:cNvPr id="3" name="Text Placeholder 2">
            <a:extLst>
              <a:ext uri="{FF2B5EF4-FFF2-40B4-BE49-F238E27FC236}">
                <a16:creationId xmlns:a16="http://schemas.microsoft.com/office/drawing/2014/main" id="{84FC8208-6EA4-B518-1A61-8F8567BDBEB7}"/>
              </a:ext>
            </a:extLst>
          </p:cNvPr>
          <p:cNvSpPr>
            <a:spLocks noGrp="1"/>
          </p:cNvSpPr>
          <p:nvPr>
            <p:ph type="body" idx="1"/>
          </p:nvPr>
        </p:nvSpPr>
        <p:spPr>
          <a:xfrm>
            <a:off x="284251" y="1339036"/>
            <a:ext cx="8575497" cy="1846659"/>
          </a:xfrm>
        </p:spPr>
        <p:txBody>
          <a:bodyPr/>
          <a:lstStyle/>
          <a:p>
            <a:pPr marL="0" algn="l" rtl="0"/>
            <a:r>
              <a:rPr lang="en-GB" b="0" i="0" dirty="0">
                <a:effectLst/>
                <a:latin typeface="Söhne"/>
              </a:rPr>
              <a:t> </a:t>
            </a:r>
            <a:endParaRPr lang="en-GB" dirty="0">
              <a:solidFill>
                <a:srgbClr val="374151"/>
              </a:solidFill>
              <a:latin typeface="Söhne"/>
            </a:endParaRPr>
          </a:p>
          <a:p>
            <a:pPr marL="0" algn="l" rtl="0"/>
            <a:endParaRPr lang="en-GB" b="0" i="0" dirty="0">
              <a:solidFill>
                <a:srgbClr val="374151"/>
              </a:solidFill>
              <a:effectLst/>
              <a:latin typeface="Söhne"/>
            </a:endParaRPr>
          </a:p>
          <a:p>
            <a:pPr marL="0" algn="l" rtl="0"/>
            <a:endParaRPr lang="en-GB" dirty="0">
              <a:solidFill>
                <a:srgbClr val="374151"/>
              </a:solidFill>
              <a:latin typeface="Söhne"/>
            </a:endParaRPr>
          </a:p>
          <a:p>
            <a:pPr marL="0" algn="l" rtl="0"/>
            <a:endParaRPr lang="en-GB" dirty="0">
              <a:solidFill>
                <a:srgbClr val="374151"/>
              </a:solidFill>
              <a:latin typeface="Söhne"/>
            </a:endParaRPr>
          </a:p>
          <a:p>
            <a:pPr marL="0" algn="l" rtl="0"/>
            <a:endParaRPr lang="en-US" dirty="0"/>
          </a:p>
        </p:txBody>
      </p:sp>
      <p:pic>
        <p:nvPicPr>
          <p:cNvPr id="6" name="Picture 5" descr="A table of informational data&#10;&#10;Description automatically generated">
            <a:extLst>
              <a:ext uri="{FF2B5EF4-FFF2-40B4-BE49-F238E27FC236}">
                <a16:creationId xmlns:a16="http://schemas.microsoft.com/office/drawing/2014/main" id="{396072FB-009A-20AB-C1E2-892EF8464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1" y="1123059"/>
            <a:ext cx="8208160" cy="4972941"/>
          </a:xfrm>
          <a:prstGeom prst="rect">
            <a:avLst/>
          </a:prstGeom>
        </p:spPr>
      </p:pic>
    </p:spTree>
    <p:extLst>
      <p:ext uri="{BB962C8B-B14F-4D97-AF65-F5344CB8AC3E}">
        <p14:creationId xmlns:p14="http://schemas.microsoft.com/office/powerpoint/2010/main" val="1735977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6" y="-304800"/>
            <a:ext cx="9655964" cy="1107996"/>
          </a:xfrm>
        </p:spPr>
        <p:txBody>
          <a:bodyPr/>
          <a:lstStyle/>
          <a:p>
            <a:br>
              <a:rPr lang="en-GB" sz="3600" dirty="0"/>
            </a:br>
            <a:r>
              <a:rPr lang="en-GB" sz="3500" dirty="0"/>
              <a:t>Common</a:t>
            </a:r>
            <a:r>
              <a:rPr lang="en-GB" sz="3600" b="0" i="0" dirty="0">
                <a:solidFill>
                  <a:srgbClr val="0F0F0F"/>
                </a:solidFill>
                <a:effectLst/>
                <a:latin typeface="Söhne"/>
              </a:rPr>
              <a:t> </a:t>
            </a:r>
            <a:r>
              <a:rPr lang="en-GB" sz="3500" dirty="0"/>
              <a:t>Risk</a:t>
            </a:r>
            <a:r>
              <a:rPr lang="en-GB" sz="3600" b="0" i="0" dirty="0">
                <a:solidFill>
                  <a:srgbClr val="0F0F0F"/>
                </a:solidFill>
                <a:effectLst/>
                <a:latin typeface="Söhne"/>
              </a:rPr>
              <a:t> </a:t>
            </a:r>
            <a:r>
              <a:rPr lang="en-GB" sz="3500" dirty="0"/>
              <a:t>Assessment</a:t>
            </a:r>
            <a:r>
              <a:rPr lang="en-GB" sz="3600" b="0" i="0" dirty="0">
                <a:solidFill>
                  <a:srgbClr val="0F0F0F"/>
                </a:solidFill>
                <a:effectLst/>
                <a:latin typeface="Söhne"/>
              </a:rPr>
              <a:t> </a:t>
            </a:r>
            <a:r>
              <a:rPr lang="en-GB" sz="3500" dirty="0"/>
              <a:t>methodologies</a:t>
            </a:r>
            <a:r>
              <a:rPr lang="en-GB" sz="3600" b="0" i="0" dirty="0">
                <a:solidFill>
                  <a:srgbClr val="0F0F0F"/>
                </a:solidFill>
                <a:effectLst/>
                <a:latin typeface="Söhne"/>
              </a:rPr>
              <a:t> </a:t>
            </a:r>
            <a:endParaRPr lang="en-GB" sz="3600" dirty="0"/>
          </a:p>
        </p:txBody>
      </p:sp>
      <p:sp>
        <p:nvSpPr>
          <p:cNvPr id="3" name="Text Placeholder 2"/>
          <p:cNvSpPr>
            <a:spLocks noGrp="1"/>
          </p:cNvSpPr>
          <p:nvPr>
            <p:ph type="body" idx="1"/>
          </p:nvPr>
        </p:nvSpPr>
        <p:spPr>
          <a:xfrm>
            <a:off x="273955" y="990600"/>
            <a:ext cx="8596090" cy="5386283"/>
          </a:xfrm>
        </p:spPr>
        <p:txBody>
          <a:bodyPr/>
          <a:lstStyle/>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r>
              <a:rPr lang="en-GB" b="1" i="0" dirty="0">
                <a:effectLst/>
                <a:latin typeface="Söhne"/>
              </a:rPr>
              <a:t>ISO 27001 Risk Assessment:</a:t>
            </a:r>
          </a:p>
          <a:p>
            <a:pPr marL="12700" marR="294005" algn="l" rtl="0">
              <a:lnSpc>
                <a:spcPct val="109900"/>
              </a:lnSpc>
              <a:spcBef>
                <a:spcPts val="95"/>
              </a:spcBef>
            </a:pPr>
            <a:endParaRPr lang="en-GB" b="1" i="0" dirty="0">
              <a:effectLst/>
              <a:latin typeface="Söhne"/>
            </a:endParaRPr>
          </a:p>
          <a:p>
            <a:pPr algn="l"/>
            <a:r>
              <a:rPr lang="en-GB" b="1" i="0" dirty="0">
                <a:solidFill>
                  <a:srgbClr val="0F0F0F"/>
                </a:solidFill>
                <a:effectLst/>
                <a:latin typeface="Söhne"/>
              </a:rPr>
              <a:t>Description:</a:t>
            </a:r>
            <a:r>
              <a:rPr lang="en-GB" b="0" i="0" dirty="0">
                <a:solidFill>
                  <a:srgbClr val="0F0F0F"/>
                </a:solidFill>
                <a:effectLst/>
                <a:latin typeface="Söhne"/>
              </a:rPr>
              <a:t> ISO 27001 is a widely recognized information security standard that includes a specific risk assessment methodology. It focuses on identifying and assessing risks to information assets.</a:t>
            </a:r>
          </a:p>
          <a:p>
            <a:pPr algn="l">
              <a:buFont typeface="Arial" panose="020B0604020202020204" pitchFamily="34" charset="0"/>
              <a:buChar char="•"/>
            </a:pPr>
            <a:endParaRPr lang="en-GB" b="0" i="0" dirty="0">
              <a:solidFill>
                <a:srgbClr val="0F0F0F"/>
              </a:solidFill>
              <a:effectLst/>
              <a:latin typeface="Söhne"/>
            </a:endParaRPr>
          </a:p>
          <a:p>
            <a:pPr algn="l"/>
            <a:r>
              <a:rPr lang="en-GB" b="1" i="0" dirty="0">
                <a:solidFill>
                  <a:srgbClr val="0F0F0F"/>
                </a:solidFill>
                <a:effectLst/>
                <a:latin typeface="Söhne"/>
              </a:rPr>
              <a:t>Process:</a:t>
            </a:r>
            <a:r>
              <a:rPr lang="en-GB" b="0" i="0" dirty="0">
                <a:solidFill>
                  <a:srgbClr val="0F0F0F"/>
                </a:solidFill>
                <a:effectLst/>
                <a:latin typeface="Söhne"/>
              </a:rPr>
              <a:t> It involves identifying assets, assessing threats and vulnerabilities, determining risk levels, and selecting appropriate security controls to mitigate risks.</a:t>
            </a:r>
          </a:p>
          <a:p>
            <a:pPr algn="l">
              <a:buFont typeface="Arial" panose="020B0604020202020204" pitchFamily="34" charset="0"/>
              <a:buChar char="•"/>
            </a:pPr>
            <a:endParaRPr lang="en-GB" dirty="0">
              <a:solidFill>
                <a:srgbClr val="0F0F0F"/>
              </a:solidFill>
              <a:latin typeface="Söhne"/>
            </a:endParaRPr>
          </a:p>
          <a:p>
            <a:pPr algn="l">
              <a:buFont typeface="Arial" panose="020B0604020202020204" pitchFamily="34" charset="0"/>
              <a:buChar char="•"/>
            </a:pPr>
            <a:endParaRPr lang="en-GB" b="0" i="0" dirty="0">
              <a:solidFill>
                <a:srgbClr val="0F0F0F"/>
              </a:solidFill>
              <a:effectLst/>
              <a:latin typeface="Söhne"/>
            </a:endParaRPr>
          </a:p>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b="0" i="0" dirty="0">
              <a:effectLst/>
              <a:latin typeface="+mn-lt"/>
            </a:endParaRPr>
          </a:p>
        </p:txBody>
      </p:sp>
    </p:spTree>
    <p:extLst>
      <p:ext uri="{BB962C8B-B14F-4D97-AF65-F5344CB8AC3E}">
        <p14:creationId xmlns:p14="http://schemas.microsoft.com/office/powerpoint/2010/main" val="23462153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6" y="-304800"/>
            <a:ext cx="9655964" cy="1107996"/>
          </a:xfrm>
        </p:spPr>
        <p:txBody>
          <a:bodyPr/>
          <a:lstStyle/>
          <a:p>
            <a:br>
              <a:rPr lang="en-GB" sz="3600" dirty="0"/>
            </a:br>
            <a:r>
              <a:rPr lang="en-GB" sz="3500" dirty="0"/>
              <a:t>Common</a:t>
            </a:r>
            <a:r>
              <a:rPr lang="en-GB" sz="3600" b="0" i="0" dirty="0">
                <a:solidFill>
                  <a:srgbClr val="0F0F0F"/>
                </a:solidFill>
                <a:effectLst/>
                <a:latin typeface="Söhne"/>
              </a:rPr>
              <a:t> </a:t>
            </a:r>
            <a:r>
              <a:rPr lang="en-GB" sz="3500" dirty="0"/>
              <a:t>Risk</a:t>
            </a:r>
            <a:r>
              <a:rPr lang="en-GB" sz="3600" b="0" i="0" dirty="0">
                <a:solidFill>
                  <a:srgbClr val="0F0F0F"/>
                </a:solidFill>
                <a:effectLst/>
                <a:latin typeface="Söhne"/>
              </a:rPr>
              <a:t> </a:t>
            </a:r>
            <a:r>
              <a:rPr lang="en-GB" sz="3500" dirty="0"/>
              <a:t>Assessment</a:t>
            </a:r>
            <a:r>
              <a:rPr lang="en-GB" sz="3600" b="0" i="0" dirty="0">
                <a:solidFill>
                  <a:srgbClr val="0F0F0F"/>
                </a:solidFill>
                <a:effectLst/>
                <a:latin typeface="Söhne"/>
              </a:rPr>
              <a:t> </a:t>
            </a:r>
            <a:r>
              <a:rPr lang="en-GB" sz="3500" dirty="0"/>
              <a:t>methodologies</a:t>
            </a:r>
            <a:r>
              <a:rPr lang="en-GB" sz="3600" b="0" i="0" dirty="0">
                <a:solidFill>
                  <a:srgbClr val="0F0F0F"/>
                </a:solidFill>
                <a:effectLst/>
                <a:latin typeface="Söhne"/>
              </a:rPr>
              <a:t> </a:t>
            </a:r>
            <a:endParaRPr lang="en-GB" sz="3600" dirty="0"/>
          </a:p>
        </p:txBody>
      </p:sp>
      <p:sp>
        <p:nvSpPr>
          <p:cNvPr id="3" name="Text Placeholder 2"/>
          <p:cNvSpPr>
            <a:spLocks noGrp="1"/>
          </p:cNvSpPr>
          <p:nvPr>
            <p:ph type="body" idx="1"/>
          </p:nvPr>
        </p:nvSpPr>
        <p:spPr>
          <a:xfrm>
            <a:off x="273955" y="990600"/>
            <a:ext cx="8596090" cy="5619167"/>
          </a:xfrm>
        </p:spPr>
        <p:txBody>
          <a:bodyPr/>
          <a:lstStyle/>
          <a:p>
            <a:pPr algn="l"/>
            <a:r>
              <a:rPr lang="en-GB" b="1" i="0" dirty="0">
                <a:solidFill>
                  <a:srgbClr val="0F0F0F"/>
                </a:solidFill>
                <a:effectLst/>
                <a:latin typeface="Söhne"/>
              </a:rPr>
              <a:t>NIST Risk Management Framework:</a:t>
            </a:r>
          </a:p>
          <a:p>
            <a:pPr algn="l"/>
            <a:endParaRPr lang="en-GB" b="0" i="0" dirty="0">
              <a:solidFill>
                <a:srgbClr val="0F0F0F"/>
              </a:solidFill>
              <a:effectLst/>
              <a:latin typeface="Söhne"/>
            </a:endParaRPr>
          </a:p>
          <a:p>
            <a:pPr algn="l"/>
            <a:r>
              <a:rPr lang="en-GB" b="1" i="0" dirty="0">
                <a:solidFill>
                  <a:srgbClr val="0F0F0F"/>
                </a:solidFill>
                <a:effectLst/>
                <a:latin typeface="Söhne"/>
              </a:rPr>
              <a:t>Description:</a:t>
            </a:r>
            <a:r>
              <a:rPr lang="en-GB" b="0" i="0" dirty="0">
                <a:solidFill>
                  <a:srgbClr val="0F0F0F"/>
                </a:solidFill>
                <a:effectLst/>
                <a:latin typeface="Söhne"/>
              </a:rPr>
              <a:t> The National Institute of Standards and Technology (NIST) provides a comprehensive risk management framework, primarily aimed at U.S. federal agencies but widely adopted elsewhere.</a:t>
            </a:r>
          </a:p>
          <a:p>
            <a:pPr algn="l">
              <a:buFont typeface="Arial" panose="020B0604020202020204" pitchFamily="34" charset="0"/>
              <a:buChar char="•"/>
            </a:pPr>
            <a:endParaRPr lang="en-GB" b="0" i="0" dirty="0">
              <a:solidFill>
                <a:srgbClr val="0F0F0F"/>
              </a:solidFill>
              <a:effectLst/>
              <a:latin typeface="Söhne"/>
            </a:endParaRPr>
          </a:p>
          <a:p>
            <a:pPr algn="l"/>
            <a:r>
              <a:rPr lang="en-GB" b="1" i="0" dirty="0">
                <a:solidFill>
                  <a:srgbClr val="0F0F0F"/>
                </a:solidFill>
                <a:effectLst/>
                <a:latin typeface="Söhne"/>
              </a:rPr>
              <a:t>Process:</a:t>
            </a:r>
            <a:r>
              <a:rPr lang="en-GB" b="0" i="0" dirty="0">
                <a:solidFill>
                  <a:srgbClr val="0F0F0F"/>
                </a:solidFill>
                <a:effectLst/>
                <a:latin typeface="Söhne"/>
              </a:rPr>
              <a:t> It includes steps such as categorizing systems, selecting security controls, implementing controls, assessing security, and monitoring security on an ongoing basis.</a:t>
            </a:r>
          </a:p>
          <a:p>
            <a:pPr algn="l"/>
            <a:endParaRPr lang="en-GB" b="0" i="0" dirty="0">
              <a:solidFill>
                <a:srgbClr val="0F0F0F"/>
              </a:solidFill>
              <a:effectLst/>
              <a:latin typeface="Söhne"/>
            </a:endParaRPr>
          </a:p>
          <a:p>
            <a:pPr algn="l">
              <a:buFont typeface="Arial" panose="020B0604020202020204" pitchFamily="34" charset="0"/>
              <a:buChar char="•"/>
            </a:pPr>
            <a:endParaRPr lang="en-GB" dirty="0">
              <a:solidFill>
                <a:srgbClr val="0F0F0F"/>
              </a:solidFill>
              <a:latin typeface="Söhne"/>
            </a:endParaRPr>
          </a:p>
          <a:p>
            <a:pPr algn="l">
              <a:buFont typeface="Arial" panose="020B0604020202020204" pitchFamily="34" charset="0"/>
              <a:buChar char="•"/>
            </a:pPr>
            <a:endParaRPr lang="en-GB" b="0" i="0" dirty="0">
              <a:solidFill>
                <a:srgbClr val="0F0F0F"/>
              </a:solidFill>
              <a:effectLst/>
              <a:latin typeface="Söhne"/>
            </a:endParaRPr>
          </a:p>
          <a:p>
            <a:pPr marL="12700" marR="294005" algn="l" rtl="0">
              <a:lnSpc>
                <a:spcPct val="109900"/>
              </a:lnSpc>
              <a:spcBef>
                <a:spcPts val="95"/>
              </a:spcBef>
            </a:pPr>
            <a:endParaRPr lang="en-GB" dirty="0">
              <a:latin typeface="Söhne"/>
            </a:endParaRPr>
          </a:p>
          <a:p>
            <a:pPr marL="12700" marR="294005" algn="l" rtl="0">
              <a:lnSpc>
                <a:spcPct val="109900"/>
              </a:lnSpc>
              <a:spcBef>
                <a:spcPts val="95"/>
              </a:spcBef>
            </a:pPr>
            <a:endParaRPr lang="en-GB" b="0" i="0" dirty="0">
              <a:effectLst/>
              <a:latin typeface="+mn-lt"/>
            </a:endParaRPr>
          </a:p>
        </p:txBody>
      </p:sp>
    </p:spTree>
    <p:extLst>
      <p:ext uri="{BB962C8B-B14F-4D97-AF65-F5344CB8AC3E}">
        <p14:creationId xmlns:p14="http://schemas.microsoft.com/office/powerpoint/2010/main" val="3015838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965" y="152400"/>
            <a:ext cx="8339124" cy="677108"/>
          </a:xfrm>
        </p:spPr>
        <p:txBody>
          <a:bodyPr/>
          <a:lstStyle/>
          <a:p>
            <a:r>
              <a:rPr lang="en-GB" dirty="0"/>
              <a:t>Activity </a:t>
            </a:r>
          </a:p>
        </p:txBody>
      </p:sp>
      <p:sp>
        <p:nvSpPr>
          <p:cNvPr id="3" name="Text Placeholder 2"/>
          <p:cNvSpPr>
            <a:spLocks noGrp="1"/>
          </p:cNvSpPr>
          <p:nvPr>
            <p:ph type="body" idx="1"/>
          </p:nvPr>
        </p:nvSpPr>
        <p:spPr>
          <a:xfrm>
            <a:off x="149482" y="990600"/>
            <a:ext cx="8596090" cy="7321171"/>
          </a:xfrm>
        </p:spPr>
        <p:txBody>
          <a:bodyPr/>
          <a:lstStyle/>
          <a:p>
            <a:r>
              <a:rPr lang="en-GB" spc="-10" dirty="0"/>
              <a:t>Work in your CW1  assignment and focus in first point </a:t>
            </a:r>
          </a:p>
          <a:p>
            <a:endParaRPr lang="en-GB" spc="-10" dirty="0"/>
          </a:p>
          <a:p>
            <a:r>
              <a:rPr lang="en-GB" spc="-10" dirty="0"/>
              <a:t>Complete the following tasks:</a:t>
            </a:r>
          </a:p>
          <a:p>
            <a:endParaRPr lang="en-GB" spc="-10" dirty="0"/>
          </a:p>
          <a:p>
            <a:pPr marL="342900" lvl="0" indent="-342900" algn="l" rtl="0">
              <a:lnSpc>
                <a:spcPct val="115000"/>
              </a:lnSpc>
              <a:buFont typeface="Symbol" pitchFamily="2" charset="2"/>
              <a:buChar char=""/>
            </a:pPr>
            <a:r>
              <a:rPr lang="en-GB" b="1" spc="-10" dirty="0"/>
              <a:t>Task 1: </a:t>
            </a:r>
            <a:r>
              <a:rPr lang="en-GB" sz="2400" dirty="0">
                <a:effectLst/>
              </a:rPr>
              <a:t>Risk Assessment.</a:t>
            </a:r>
          </a:p>
          <a:p>
            <a:pPr marL="457200" algn="l">
              <a:lnSpc>
                <a:spcPct val="115000"/>
              </a:lnSpc>
            </a:pPr>
            <a:r>
              <a:rPr lang="en-GB" sz="2400" dirty="0">
                <a:effectLst/>
              </a:rPr>
              <a:t> Perform a risk assessment on the organisation in the case study. Identify potential threats, vulnerabilities, and impacts to the organisation's information assets. Explain how risk assessment assists in determining the appropriate security measures to mitigate these risks.</a:t>
            </a:r>
            <a:endParaRPr lang="en-GB" sz="2400" dirty="0">
              <a:effectLst/>
              <a:latin typeface="Calibri" panose="020F0502020204030204" pitchFamily="34" charset="0"/>
              <a:ea typeface="Calibri" panose="020F0502020204030204" pitchFamily="34" charset="0"/>
              <a:cs typeface="Arial" panose="020B0604020202020204" pitchFamily="34" charset="0"/>
            </a:endParaRPr>
          </a:p>
          <a:p>
            <a:endParaRPr lang="en-GB" b="1" spc="-10" dirty="0"/>
          </a:p>
          <a:p>
            <a:r>
              <a:rPr lang="en-GB" spc="-10" dirty="0"/>
              <a:t>See the case study example and follow the steps to use it for risk assessment </a:t>
            </a:r>
          </a:p>
          <a:p>
            <a:endParaRPr lang="en-GB" spc="-10" dirty="0"/>
          </a:p>
          <a:p>
            <a:pPr marL="12065" marR="5080">
              <a:lnSpc>
                <a:spcPts val="3020"/>
              </a:lnSpc>
              <a:spcBef>
                <a:spcPts val="850"/>
              </a:spcBef>
              <a:tabLst>
                <a:tab pos="266065" algn="l"/>
              </a:tabLst>
            </a:pPr>
            <a:endParaRPr lang="en-GB" spc="-10" dirty="0"/>
          </a:p>
          <a:p>
            <a:pPr marL="12065" marR="5080">
              <a:lnSpc>
                <a:spcPts val="3020"/>
              </a:lnSpc>
              <a:spcBef>
                <a:spcPts val="850"/>
              </a:spcBef>
              <a:tabLst>
                <a:tab pos="266065" algn="l"/>
              </a:tabLst>
            </a:pPr>
            <a:endParaRPr lang="en-GB" sz="2400" dirty="0">
              <a:latin typeface="Calibri"/>
              <a:cs typeface="Calibri"/>
            </a:endParaRPr>
          </a:p>
          <a:p>
            <a:pPr marL="12700" marR="294005" algn="l" rtl="0">
              <a:lnSpc>
                <a:spcPct val="109900"/>
              </a:lnSpc>
              <a:spcBef>
                <a:spcPts val="95"/>
              </a:spcBef>
            </a:pPr>
            <a:endParaRPr lang="en-GB" sz="2400" dirty="0">
              <a:latin typeface="Calibri"/>
              <a:cs typeface="Calibri"/>
            </a:endParaRPr>
          </a:p>
          <a:p>
            <a:pPr marL="12700" marR="294005" algn="l" rtl="0">
              <a:lnSpc>
                <a:spcPct val="109900"/>
              </a:lnSpc>
              <a:spcBef>
                <a:spcPts val="95"/>
              </a:spcBef>
            </a:pPr>
            <a:endParaRPr lang="en-GB" b="0" i="0" dirty="0">
              <a:effectLst/>
              <a:latin typeface="+mn-lt"/>
            </a:endParaRPr>
          </a:p>
        </p:txBody>
      </p:sp>
    </p:spTree>
    <p:extLst>
      <p:ext uri="{BB962C8B-B14F-4D97-AF65-F5344CB8AC3E}">
        <p14:creationId xmlns:p14="http://schemas.microsoft.com/office/powerpoint/2010/main" val="1301312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dirty="0"/>
              <a:t>What’s next on the agenda?</a:t>
            </a:r>
          </a:p>
        </p:txBody>
      </p:sp>
      <p:sp>
        <p:nvSpPr>
          <p:cNvPr id="3" name="Text Placeholder 2"/>
          <p:cNvSpPr>
            <a:spLocks noGrp="1"/>
          </p:cNvSpPr>
          <p:nvPr>
            <p:ph type="body" idx="1"/>
          </p:nvPr>
        </p:nvSpPr>
        <p:spPr>
          <a:xfrm>
            <a:off x="402437" y="1800859"/>
            <a:ext cx="8439150" cy="4062651"/>
          </a:xfrm>
        </p:spPr>
        <p:txBody>
          <a:bodyPr/>
          <a:lstStyle/>
          <a:p>
            <a:pPr marL="342900" indent="-342900">
              <a:buFont typeface="Arial" panose="020B0604020202020204" pitchFamily="34" charset="0"/>
              <a:buChar char="•"/>
            </a:pPr>
            <a:r>
              <a:rPr lang="en-GB" dirty="0"/>
              <a:t>Break: 20 minutes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Lab Explanation</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Lab Work</a:t>
            </a:r>
          </a:p>
          <a:p>
            <a:endParaRPr lang="en-GB" dirty="0"/>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145178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Any Questions Royalty Free Vector Image - VectorStock"/>
          <p:cNvPicPr>
            <a:picLocks noChangeAspect="1" noChangeArrowheads="1"/>
          </p:cNvPicPr>
          <p:nvPr/>
        </p:nvPicPr>
        <p:blipFill rotWithShape="1">
          <a:blip r:embed="rId2">
            <a:extLst>
              <a:ext uri="{28A0092B-C50C-407E-A947-70E740481C1C}">
                <a14:useLocalDpi xmlns:a14="http://schemas.microsoft.com/office/drawing/2010/main" val="0"/>
              </a:ext>
            </a:extLst>
          </a:blip>
          <a:srcRect b="7561"/>
          <a:stretch/>
        </p:blipFill>
        <p:spPr bwMode="auto">
          <a:xfrm>
            <a:off x="2171786" y="533400"/>
            <a:ext cx="4800427" cy="5114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832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US" altLang="en-US" b="1" dirty="0"/>
              <a:t>Risk Management</a:t>
            </a:r>
            <a:endParaRPr lang="en-GB" dirty="0"/>
          </a:p>
        </p:txBody>
      </p:sp>
      <p:sp>
        <p:nvSpPr>
          <p:cNvPr id="3" name="Text Placeholder 2"/>
          <p:cNvSpPr>
            <a:spLocks noGrp="1"/>
          </p:cNvSpPr>
          <p:nvPr>
            <p:ph type="body" idx="1"/>
          </p:nvPr>
        </p:nvSpPr>
        <p:spPr>
          <a:xfrm>
            <a:off x="393472" y="1281180"/>
            <a:ext cx="8596090" cy="4931799"/>
          </a:xfrm>
        </p:spPr>
        <p:txBody>
          <a:bodyPr/>
          <a:lstStyle/>
          <a:p>
            <a:pPr marL="12700" marR="294005" algn="l" rtl="0">
              <a:lnSpc>
                <a:spcPct val="109900"/>
              </a:lnSpc>
              <a:spcBef>
                <a:spcPts val="95"/>
              </a:spcBef>
            </a:pPr>
            <a:r>
              <a:rPr lang="en-US" altLang="en-US" b="1" dirty="0"/>
              <a:t>Risk Management: </a:t>
            </a:r>
            <a:r>
              <a:rPr lang="en-US" altLang="en-US" dirty="0"/>
              <a:t>Is the process of Identifying , assessing and evaluating the level of risk facing the organization </a:t>
            </a:r>
            <a:r>
              <a:rPr lang="en-GB" b="0" i="0" dirty="0">
                <a:solidFill>
                  <a:srgbClr val="0F0F0F"/>
                </a:solidFill>
                <a:effectLst/>
                <a:latin typeface="Söhne"/>
              </a:rPr>
              <a:t>sensitive information and information systems.</a:t>
            </a:r>
          </a:p>
          <a:p>
            <a:pPr marL="12700" marR="294005" algn="l" rtl="0">
              <a:lnSpc>
                <a:spcPct val="109900"/>
              </a:lnSpc>
              <a:spcBef>
                <a:spcPts val="95"/>
              </a:spcBef>
            </a:pPr>
            <a:endParaRPr lang="en-GB" spc="-10" dirty="0">
              <a:solidFill>
                <a:srgbClr val="0F0F0F"/>
              </a:solidFill>
              <a:latin typeface="Söhne"/>
            </a:endParaRPr>
          </a:p>
          <a:p>
            <a:pPr marL="12700" marR="294005" algn="l" rtl="0">
              <a:lnSpc>
                <a:spcPct val="109900"/>
              </a:lnSpc>
              <a:spcBef>
                <a:spcPts val="95"/>
              </a:spcBef>
            </a:pPr>
            <a:r>
              <a:rPr lang="en-GB" b="0" i="0" dirty="0">
                <a:solidFill>
                  <a:srgbClr val="0F0F0F"/>
                </a:solidFill>
                <a:effectLst/>
                <a:latin typeface="Söhne"/>
              </a:rPr>
              <a:t>For example, a business might identify the risk of a computer system crashing. To manage this risk, they might regularly back up important data, install antivirus software, and have a plan in case the system goes down to minimize disruption.</a:t>
            </a:r>
            <a:endParaRPr lang="en-GB" b="0" i="0" spc="-10" dirty="0">
              <a:solidFill>
                <a:srgbClr val="0F0F0F"/>
              </a:solidFill>
              <a:effectLst/>
              <a:latin typeface="Söhne"/>
            </a:endParaRPr>
          </a:p>
          <a:p>
            <a:pPr marL="12700" marR="294005" algn="l" rtl="0">
              <a:lnSpc>
                <a:spcPct val="109900"/>
              </a:lnSpc>
              <a:spcBef>
                <a:spcPts val="95"/>
              </a:spcBef>
            </a:pPr>
            <a:endParaRPr lang="en-GB" spc="-10" dirty="0">
              <a:solidFill>
                <a:srgbClr val="0F0F0F"/>
              </a:solidFill>
              <a:latin typeface="Söhne"/>
            </a:endParaRPr>
          </a:p>
          <a:p>
            <a:pPr marL="12700" marR="294005" algn="l" rtl="0">
              <a:lnSpc>
                <a:spcPct val="109900"/>
              </a:lnSpc>
              <a:spcBef>
                <a:spcPts val="95"/>
              </a:spcBef>
            </a:pPr>
            <a:endParaRPr lang="en-GB" spc="-10" dirty="0"/>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2993258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i="0" dirty="0">
                <a:solidFill>
                  <a:srgbClr val="0F0F0F"/>
                </a:solidFill>
                <a:effectLst/>
                <a:latin typeface="Söhne"/>
              </a:rPr>
              <a:t>Identifying Risks</a:t>
            </a:r>
            <a:endParaRPr lang="en-GB" dirty="0"/>
          </a:p>
        </p:txBody>
      </p:sp>
      <p:sp>
        <p:nvSpPr>
          <p:cNvPr id="3" name="Text Placeholder 2"/>
          <p:cNvSpPr>
            <a:spLocks noGrp="1"/>
          </p:cNvSpPr>
          <p:nvPr>
            <p:ph type="body" idx="1"/>
          </p:nvPr>
        </p:nvSpPr>
        <p:spPr>
          <a:xfrm>
            <a:off x="393472" y="1281180"/>
            <a:ext cx="8596090" cy="4106445"/>
          </a:xfrm>
        </p:spPr>
        <p:txBody>
          <a:bodyPr/>
          <a:lstStyle/>
          <a:p>
            <a:pPr marL="12700" marR="294005" algn="l" rtl="0">
              <a:lnSpc>
                <a:spcPct val="109900"/>
              </a:lnSpc>
              <a:spcBef>
                <a:spcPts val="95"/>
              </a:spcBef>
            </a:pPr>
            <a:r>
              <a:rPr lang="en-GB" b="0" i="0" dirty="0">
                <a:solidFill>
                  <a:srgbClr val="0F0F0F"/>
                </a:solidFill>
                <a:effectLst/>
                <a:latin typeface="Söhne"/>
              </a:rPr>
              <a:t>Identifying risks in information security is a critical process that </a:t>
            </a:r>
            <a:r>
              <a:rPr lang="en-GB" dirty="0"/>
              <a:t>involves identifying potential threats, vulnerabilities, and weaknesses in an organization's information systems and data.</a:t>
            </a:r>
          </a:p>
          <a:p>
            <a:pPr marL="12700" marR="294005" algn="l" rtl="0">
              <a:lnSpc>
                <a:spcPct val="109900"/>
              </a:lnSpc>
              <a:spcBef>
                <a:spcPts val="95"/>
              </a:spcBef>
            </a:pPr>
            <a:endParaRPr lang="en-GB" dirty="0"/>
          </a:p>
          <a:p>
            <a:pPr marL="12700" marR="294005" algn="l" rtl="0">
              <a:lnSpc>
                <a:spcPct val="109900"/>
              </a:lnSpc>
              <a:spcBef>
                <a:spcPts val="95"/>
              </a:spcBef>
            </a:pPr>
            <a:endParaRPr lang="en-GB" dirty="0"/>
          </a:p>
          <a:p>
            <a:pPr marL="12700" marR="294005" algn="l" rtl="0">
              <a:lnSpc>
                <a:spcPct val="109900"/>
              </a:lnSpc>
              <a:spcBef>
                <a:spcPts val="95"/>
              </a:spcBef>
            </a:pPr>
            <a:r>
              <a:rPr lang="en-GB" b="0" i="0" dirty="0">
                <a:solidFill>
                  <a:srgbClr val="0F0F0F"/>
                </a:solidFill>
                <a:effectLst/>
                <a:latin typeface="Söhne"/>
              </a:rPr>
              <a:t>In this phase, the goal is to figure out what information the organization has, put it into categories, and decide which ones are most important.</a:t>
            </a:r>
            <a:r>
              <a:rPr lang="en-GB" dirty="0"/>
              <a:t> </a:t>
            </a:r>
            <a:endParaRPr lang="en-GB" spc="-10" dirty="0"/>
          </a:p>
          <a:p>
            <a:pPr marL="12700" marR="294005" algn="l" rtl="0">
              <a:lnSpc>
                <a:spcPct val="109900"/>
              </a:lnSpc>
              <a:spcBef>
                <a:spcPts val="95"/>
              </a:spcBef>
            </a:pPr>
            <a:endParaRPr lang="en-GB" sz="2400" spc="-10" dirty="0">
              <a:latin typeface="Calibri"/>
              <a:cs typeface="Calibri"/>
            </a:endParaRP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2320018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0" i="0" dirty="0">
                <a:solidFill>
                  <a:srgbClr val="0F0F0F"/>
                </a:solidFill>
                <a:effectLst/>
                <a:latin typeface="Söhne"/>
              </a:rPr>
              <a:t>Risk assessment</a:t>
            </a:r>
            <a:endParaRPr lang="en-GB" dirty="0"/>
          </a:p>
        </p:txBody>
      </p:sp>
      <p:sp>
        <p:nvSpPr>
          <p:cNvPr id="3" name="Text Placeholder 2"/>
          <p:cNvSpPr>
            <a:spLocks noGrp="1"/>
          </p:cNvSpPr>
          <p:nvPr>
            <p:ph type="body" idx="1"/>
          </p:nvPr>
        </p:nvSpPr>
        <p:spPr>
          <a:xfrm>
            <a:off x="393472" y="1281180"/>
            <a:ext cx="8979128" cy="4252639"/>
          </a:xfrm>
        </p:spPr>
        <p:txBody>
          <a:bodyPr/>
          <a:lstStyle/>
          <a:p>
            <a:pPr marL="12700" marR="294005" algn="l" rtl="0">
              <a:lnSpc>
                <a:spcPct val="109900"/>
              </a:lnSpc>
              <a:spcBef>
                <a:spcPts val="95"/>
              </a:spcBef>
            </a:pPr>
            <a:r>
              <a:rPr lang="en-GB" b="0" i="0" dirty="0">
                <a:solidFill>
                  <a:srgbClr val="0F0F0F"/>
                </a:solidFill>
                <a:effectLst/>
                <a:latin typeface="Söhne"/>
              </a:rPr>
              <a:t>Risk assessment in information security is the process of identifying, analysing, and evaluating potential risks and vulnerabilities to an organization's information assets, systems, and data. </a:t>
            </a:r>
          </a:p>
          <a:p>
            <a:pPr marL="12700" marR="294005" algn="l" rtl="0">
              <a:lnSpc>
                <a:spcPct val="109900"/>
              </a:lnSpc>
              <a:spcBef>
                <a:spcPts val="95"/>
              </a:spcBef>
            </a:pPr>
            <a:endParaRPr lang="en-GB" dirty="0">
              <a:solidFill>
                <a:srgbClr val="0F0F0F"/>
              </a:solidFill>
              <a:latin typeface="Söhne"/>
            </a:endParaRPr>
          </a:p>
          <a:p>
            <a:pPr algn="l"/>
            <a:r>
              <a:rPr lang="en-GB" b="0" i="0" dirty="0">
                <a:solidFill>
                  <a:srgbClr val="0F0F0F"/>
                </a:solidFill>
                <a:effectLst/>
                <a:latin typeface="Söhne"/>
              </a:rPr>
              <a:t>The primary goal of risk assessment is to understand the potential threats and vulnerabilities that could impact the confidentiality, integrity, and availability of sensitive information.</a:t>
            </a:r>
          </a:p>
          <a:p>
            <a:pPr algn="l"/>
            <a:endParaRPr lang="en-GB" dirty="0">
              <a:solidFill>
                <a:srgbClr val="0F0F0F"/>
              </a:solidFill>
              <a:latin typeface="Söhne"/>
            </a:endParaRPr>
          </a:p>
          <a:p>
            <a:pPr algn="l"/>
            <a:r>
              <a:rPr lang="en-GB" b="0" i="0" dirty="0">
                <a:solidFill>
                  <a:srgbClr val="0F0F0F"/>
                </a:solidFill>
                <a:effectLst/>
                <a:latin typeface="Söhne"/>
              </a:rPr>
              <a:t> determine the level of risk associated with these factors. </a:t>
            </a:r>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2610307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437" y="426465"/>
            <a:ext cx="8339124" cy="677108"/>
          </a:xfrm>
        </p:spPr>
        <p:txBody>
          <a:bodyPr/>
          <a:lstStyle/>
          <a:p>
            <a:r>
              <a:rPr lang="en-GB" b="0" dirty="0">
                <a:solidFill>
                  <a:srgbClr val="0F0F0F"/>
                </a:solidFill>
                <a:latin typeface="Söhne"/>
              </a:rPr>
              <a:t>W</a:t>
            </a:r>
            <a:r>
              <a:rPr lang="en-GB" b="0" i="0" dirty="0">
                <a:solidFill>
                  <a:srgbClr val="0F0F0F"/>
                </a:solidFill>
                <a:effectLst/>
                <a:latin typeface="Söhne"/>
              </a:rPr>
              <a:t>hy risk assessment is important?</a:t>
            </a:r>
            <a:endParaRPr lang="en-GB" dirty="0"/>
          </a:p>
        </p:txBody>
      </p:sp>
      <p:sp>
        <p:nvSpPr>
          <p:cNvPr id="3" name="Text Placeholder 2"/>
          <p:cNvSpPr>
            <a:spLocks noGrp="1"/>
          </p:cNvSpPr>
          <p:nvPr>
            <p:ph type="body" idx="1"/>
          </p:nvPr>
        </p:nvSpPr>
        <p:spPr>
          <a:xfrm>
            <a:off x="393472" y="1281180"/>
            <a:ext cx="8979128" cy="4008470"/>
          </a:xfrm>
        </p:spPr>
        <p:txBody>
          <a:bodyPr/>
          <a:lstStyle/>
          <a:p>
            <a:pPr marL="355600" marR="294005" indent="-342900" algn="l" rtl="0">
              <a:lnSpc>
                <a:spcPct val="109900"/>
              </a:lnSpc>
              <a:spcBef>
                <a:spcPts val="95"/>
              </a:spcBef>
              <a:buFont typeface="Arial" panose="020B0604020202020204" pitchFamily="34" charset="0"/>
              <a:buChar char="•"/>
            </a:pPr>
            <a:r>
              <a:rPr lang="en-GB" b="0" i="0" dirty="0">
                <a:solidFill>
                  <a:srgbClr val="0F0F0F"/>
                </a:solidFill>
                <a:effectLst/>
                <a:latin typeface="Söhne"/>
              </a:rPr>
              <a:t>Risk assessment helps identify potential security threats.</a:t>
            </a:r>
          </a:p>
          <a:p>
            <a:pPr marL="355600" marR="294005" indent="-342900" algn="l" rtl="0">
              <a:lnSpc>
                <a:spcPct val="109900"/>
              </a:lnSpc>
              <a:spcBef>
                <a:spcPts val="95"/>
              </a:spcBef>
              <a:buFont typeface="Arial" panose="020B0604020202020204" pitchFamily="34" charset="0"/>
              <a:buChar char="•"/>
            </a:pPr>
            <a:r>
              <a:rPr lang="en-GB" b="0" i="0" dirty="0">
                <a:solidFill>
                  <a:srgbClr val="0F0F0F"/>
                </a:solidFill>
                <a:effectLst/>
                <a:latin typeface="Söhne"/>
              </a:rPr>
              <a:t>It evaluates the likelihood of these threats occurring.</a:t>
            </a:r>
            <a:endParaRPr lang="en-GB" dirty="0">
              <a:solidFill>
                <a:srgbClr val="0F0F0F"/>
              </a:solidFill>
              <a:latin typeface="Söhne"/>
            </a:endParaRPr>
          </a:p>
          <a:p>
            <a:pPr marL="355600" marR="294005" indent="-342900" algn="l" rtl="0">
              <a:lnSpc>
                <a:spcPct val="109900"/>
              </a:lnSpc>
              <a:spcBef>
                <a:spcPts val="95"/>
              </a:spcBef>
              <a:buFont typeface="Arial" panose="020B0604020202020204" pitchFamily="34" charset="0"/>
              <a:buChar char="•"/>
            </a:pPr>
            <a:r>
              <a:rPr lang="en-GB" b="0" i="0" dirty="0">
                <a:effectLst/>
                <a:latin typeface="Söhne"/>
              </a:rPr>
              <a:t>Measures the chance of security problems happening.</a:t>
            </a:r>
          </a:p>
          <a:p>
            <a:pPr marL="355600" marR="294005" indent="-342900" algn="l" rtl="0">
              <a:lnSpc>
                <a:spcPct val="109900"/>
              </a:lnSpc>
              <a:spcBef>
                <a:spcPts val="95"/>
              </a:spcBef>
              <a:buFont typeface="Arial" panose="020B0604020202020204" pitchFamily="34" charset="0"/>
              <a:buChar char="•"/>
            </a:pPr>
            <a:r>
              <a:rPr lang="en-GB" b="0" i="0" dirty="0">
                <a:solidFill>
                  <a:srgbClr val="0F0F0F"/>
                </a:solidFill>
                <a:effectLst/>
                <a:latin typeface="Söhne"/>
              </a:rPr>
              <a:t>Evaluates how much harm these issues can cause.</a:t>
            </a:r>
            <a:endParaRPr lang="en-GB" dirty="0">
              <a:solidFill>
                <a:srgbClr val="0F0F0F"/>
              </a:solidFill>
              <a:latin typeface="Söhne"/>
            </a:endParaRPr>
          </a:p>
          <a:p>
            <a:pPr marL="355600" marR="294005" indent="-342900" algn="l" rtl="0">
              <a:lnSpc>
                <a:spcPct val="109900"/>
              </a:lnSpc>
              <a:spcBef>
                <a:spcPts val="95"/>
              </a:spcBef>
              <a:buFont typeface="Arial" panose="020B0604020202020204" pitchFamily="34" charset="0"/>
              <a:buChar char="•"/>
            </a:pPr>
            <a:r>
              <a:rPr lang="en-GB" b="0" i="0" dirty="0">
                <a:solidFill>
                  <a:srgbClr val="0F0F0F"/>
                </a:solidFill>
                <a:effectLst/>
                <a:latin typeface="Söhne"/>
              </a:rPr>
              <a:t>Helps decide which security measures to focus on.</a:t>
            </a:r>
          </a:p>
          <a:p>
            <a:pPr marL="355600" marR="294005" indent="-342900" algn="l" rtl="0">
              <a:lnSpc>
                <a:spcPct val="109900"/>
              </a:lnSpc>
              <a:spcBef>
                <a:spcPts val="95"/>
              </a:spcBef>
              <a:buFont typeface="Arial" panose="020B0604020202020204" pitchFamily="34" charset="0"/>
              <a:buChar char="•"/>
            </a:pPr>
            <a:r>
              <a:rPr lang="en-GB" b="0" i="0" dirty="0">
                <a:solidFill>
                  <a:srgbClr val="0F0F0F"/>
                </a:solidFill>
                <a:effectLst/>
                <a:latin typeface="Söhne"/>
              </a:rPr>
              <a:t>Safeguards sensitive data.</a:t>
            </a:r>
            <a:endParaRPr lang="en-GB" b="0" i="0" dirty="0">
              <a:effectLst/>
              <a:latin typeface="Söhne"/>
            </a:endParaRPr>
          </a:p>
          <a:p>
            <a:br>
              <a:rPr lang="en-GB" dirty="0"/>
            </a:br>
            <a:br>
              <a:rPr lang="en-GB" b="0" i="0" dirty="0">
                <a:solidFill>
                  <a:srgbClr val="202124"/>
                </a:solidFill>
                <a:effectLst/>
                <a:latin typeface="arial" panose="020B0604020202020204" pitchFamily="34" charset="0"/>
              </a:rPr>
            </a:br>
            <a:endParaRPr lang="en-GB" b="0" i="0" dirty="0">
              <a:solidFill>
                <a:srgbClr val="202124"/>
              </a:solidFill>
              <a:effectLst/>
              <a:latin typeface="arial" panose="020B0604020202020204" pitchFamily="34" charset="0"/>
            </a:endParaRPr>
          </a:p>
          <a:p>
            <a:pPr marL="12700" marR="294005" algn="l" rtl="0">
              <a:lnSpc>
                <a:spcPct val="109900"/>
              </a:lnSpc>
              <a:spcBef>
                <a:spcPts val="95"/>
              </a:spcBef>
            </a:pPr>
            <a:endParaRPr lang="en-GB" b="0" i="0" dirty="0">
              <a:solidFill>
                <a:srgbClr val="161719"/>
              </a:solidFill>
              <a:effectLst/>
              <a:latin typeface="+mn-lt"/>
            </a:endParaRPr>
          </a:p>
        </p:txBody>
      </p:sp>
    </p:spTree>
    <p:extLst>
      <p:ext uri="{BB962C8B-B14F-4D97-AF65-F5344CB8AC3E}">
        <p14:creationId xmlns:p14="http://schemas.microsoft.com/office/powerpoint/2010/main" val="2126380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955" y="307421"/>
            <a:ext cx="8339124" cy="553998"/>
          </a:xfrm>
        </p:spPr>
        <p:txBody>
          <a:bodyPr/>
          <a:lstStyle/>
          <a:p>
            <a:r>
              <a:rPr lang="en-GB" sz="3600" dirty="0">
                <a:solidFill>
                  <a:srgbClr val="0F0F0F"/>
                </a:solidFill>
                <a:latin typeface="Söhne"/>
              </a:rPr>
              <a:t>I</a:t>
            </a:r>
            <a:r>
              <a:rPr lang="en-GB" sz="3600" i="0" dirty="0">
                <a:solidFill>
                  <a:srgbClr val="0F0F0F"/>
                </a:solidFill>
                <a:effectLst/>
                <a:latin typeface="Söhne"/>
              </a:rPr>
              <a:t>nformation </a:t>
            </a:r>
            <a:r>
              <a:rPr lang="en-GB" sz="3600" dirty="0">
                <a:solidFill>
                  <a:srgbClr val="0F0F0F"/>
                </a:solidFill>
                <a:latin typeface="Söhne"/>
              </a:rPr>
              <a:t>S</a:t>
            </a:r>
            <a:r>
              <a:rPr lang="en-GB" sz="3600" i="0" dirty="0">
                <a:solidFill>
                  <a:srgbClr val="0F0F0F"/>
                </a:solidFill>
                <a:effectLst/>
                <a:latin typeface="Söhne"/>
              </a:rPr>
              <a:t>ecurity </a:t>
            </a:r>
            <a:r>
              <a:rPr lang="en-GB" sz="3600" dirty="0">
                <a:solidFill>
                  <a:srgbClr val="0F0F0F"/>
                </a:solidFill>
                <a:latin typeface="Söhne"/>
              </a:rPr>
              <a:t>R</a:t>
            </a:r>
            <a:r>
              <a:rPr lang="en-GB" sz="3600" i="0" dirty="0">
                <a:solidFill>
                  <a:srgbClr val="0F0F0F"/>
                </a:solidFill>
                <a:effectLst/>
                <a:latin typeface="Söhne"/>
              </a:rPr>
              <a:t>isk </a:t>
            </a:r>
            <a:r>
              <a:rPr lang="en-GB" sz="3600" dirty="0">
                <a:solidFill>
                  <a:srgbClr val="0F0F0F"/>
                </a:solidFill>
                <a:latin typeface="Söhne"/>
              </a:rPr>
              <a:t>A</a:t>
            </a:r>
            <a:r>
              <a:rPr lang="en-GB" sz="3600" i="0" dirty="0">
                <a:solidFill>
                  <a:srgbClr val="0F0F0F"/>
                </a:solidFill>
                <a:effectLst/>
                <a:latin typeface="Söhne"/>
              </a:rPr>
              <a:t>ssessment Steps</a:t>
            </a:r>
            <a:endParaRPr lang="en-GB" sz="3600" dirty="0"/>
          </a:p>
        </p:txBody>
      </p:sp>
      <p:sp>
        <p:nvSpPr>
          <p:cNvPr id="3" name="Text Placeholder 2"/>
          <p:cNvSpPr>
            <a:spLocks noGrp="1"/>
          </p:cNvSpPr>
          <p:nvPr>
            <p:ph type="body" idx="1"/>
          </p:nvPr>
        </p:nvSpPr>
        <p:spPr>
          <a:xfrm>
            <a:off x="393472" y="1281180"/>
            <a:ext cx="8596090" cy="1846659"/>
          </a:xfrm>
        </p:spPr>
        <p:txBody>
          <a:bodyPr/>
          <a:lstStyle/>
          <a:p>
            <a:pPr marL="342900" indent="-342900" algn="l">
              <a:buFont typeface="Wingdings" pitchFamily="2" charset="2"/>
              <a:buChar char="Ø"/>
            </a:pPr>
            <a:r>
              <a:rPr lang="en-GB" b="1" i="0" dirty="0">
                <a:solidFill>
                  <a:srgbClr val="0F0F0F"/>
                </a:solidFill>
                <a:effectLst/>
                <a:latin typeface="Söhne"/>
              </a:rPr>
              <a:t>Identification of Assets: </a:t>
            </a:r>
            <a:r>
              <a:rPr lang="en-GB" b="0" i="0" dirty="0">
                <a:solidFill>
                  <a:srgbClr val="0F0F0F"/>
                </a:solidFill>
                <a:effectLst/>
                <a:latin typeface="Söhne"/>
              </a:rPr>
              <a:t>The first step in risk assessment is identifying and documenting all the information assets within your organization. </a:t>
            </a:r>
          </a:p>
          <a:p>
            <a:pPr marL="342900" indent="-342900" algn="l">
              <a:buFont typeface="Wingdings" pitchFamily="2" charset="2"/>
              <a:buChar char="Ø"/>
            </a:pPr>
            <a:endParaRPr lang="en-GB" b="0" i="0" dirty="0">
              <a:solidFill>
                <a:srgbClr val="0F0F0F"/>
              </a:solidFill>
              <a:effectLst/>
              <a:latin typeface="Söhne"/>
            </a:endParaRPr>
          </a:p>
          <a:p>
            <a:pPr marL="342900" indent="-342900" algn="l">
              <a:buFont typeface="Wingdings" pitchFamily="2" charset="2"/>
              <a:buChar char="Ø"/>
            </a:pPr>
            <a:r>
              <a:rPr lang="en-GB" b="0" i="0" dirty="0">
                <a:solidFill>
                  <a:srgbClr val="0F0F0F"/>
                </a:solidFill>
                <a:effectLst/>
                <a:latin typeface="Söhne"/>
              </a:rPr>
              <a:t>This includes data, hardware, software, networks, and personnel.</a:t>
            </a:r>
            <a:endParaRPr lang="en-GB" b="0" i="0" dirty="0">
              <a:solidFill>
                <a:srgbClr val="161719"/>
              </a:solidFill>
              <a:effectLst/>
              <a:latin typeface="+mn-lt"/>
            </a:endParaRPr>
          </a:p>
        </p:txBody>
      </p:sp>
      <p:pic>
        <p:nvPicPr>
          <p:cNvPr id="6" name="Picture 5" descr="A fingerprint scan on a computer screen&#10;&#10;Description automatically generated">
            <a:extLst>
              <a:ext uri="{FF2B5EF4-FFF2-40B4-BE49-F238E27FC236}">
                <a16:creationId xmlns:a16="http://schemas.microsoft.com/office/drawing/2014/main" id="{19D24865-2F33-3D88-29D8-1D36FD9840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3276600"/>
            <a:ext cx="5562600" cy="2895600"/>
          </a:xfrm>
          <a:prstGeom prst="rect">
            <a:avLst/>
          </a:prstGeom>
        </p:spPr>
      </p:pic>
    </p:spTree>
    <p:extLst>
      <p:ext uri="{BB962C8B-B14F-4D97-AF65-F5344CB8AC3E}">
        <p14:creationId xmlns:p14="http://schemas.microsoft.com/office/powerpoint/2010/main" val="130151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EED87B9-344A-CDAF-8895-AED7AA64A297}"/>
              </a:ext>
            </a:extLst>
          </p:cNvPr>
          <p:cNvSpPr>
            <a:spLocks noGrp="1"/>
          </p:cNvSpPr>
          <p:nvPr>
            <p:ph type="dt" sz="half" idx="10"/>
          </p:nvPr>
        </p:nvSpPr>
        <p:spPr/>
        <p:txBody>
          <a:bodyPr/>
          <a:lstStyle/>
          <a:p>
            <a:fld id="{A5C40595-9EFB-E642-BF7B-57D5868A54E5}" type="datetime1">
              <a:rPr lang="ar-SA" altLang="en-US"/>
              <a:pPr/>
              <a:t>29 ربيع الثاني، 1445</a:t>
            </a:fld>
            <a:endParaRPr lang="en-US" altLang="en-US"/>
          </a:p>
        </p:txBody>
      </p:sp>
      <p:sp>
        <p:nvSpPr>
          <p:cNvPr id="4" name="Slide Number Placeholder 5">
            <a:extLst>
              <a:ext uri="{FF2B5EF4-FFF2-40B4-BE49-F238E27FC236}">
                <a16:creationId xmlns:a16="http://schemas.microsoft.com/office/drawing/2014/main" id="{94453E47-3161-EA8B-8B50-5F10C7ED50F3}"/>
              </a:ext>
            </a:extLst>
          </p:cNvPr>
          <p:cNvSpPr>
            <a:spLocks noGrp="1"/>
          </p:cNvSpPr>
          <p:nvPr>
            <p:ph type="sldNum" sz="quarter" idx="12"/>
          </p:nvPr>
        </p:nvSpPr>
        <p:spPr/>
        <p:txBody>
          <a:bodyPr/>
          <a:lstStyle/>
          <a:p>
            <a:fld id="{7F4376EE-F378-8046-B720-E97052F4D0E8}" type="slidenum">
              <a:rPr lang="ar-SA" altLang="en-US"/>
              <a:pPr/>
              <a:t>8</a:t>
            </a:fld>
            <a:endParaRPr lang="en-GB" altLang="en-US"/>
          </a:p>
        </p:txBody>
      </p:sp>
      <p:sp>
        <p:nvSpPr>
          <p:cNvPr id="144386" name="Rectangle 2">
            <a:extLst>
              <a:ext uri="{FF2B5EF4-FFF2-40B4-BE49-F238E27FC236}">
                <a16:creationId xmlns:a16="http://schemas.microsoft.com/office/drawing/2014/main" id="{13A683DF-397F-CCF1-746C-6D55000A10DE}"/>
              </a:ext>
            </a:extLst>
          </p:cNvPr>
          <p:cNvSpPr>
            <a:spLocks noGrp="1" noChangeArrowheads="1"/>
          </p:cNvSpPr>
          <p:nvPr>
            <p:ph type="title"/>
          </p:nvPr>
        </p:nvSpPr>
        <p:spPr>
          <a:xfrm>
            <a:off x="457200" y="122238"/>
            <a:ext cx="7543800" cy="639762"/>
          </a:xfrm>
        </p:spPr>
        <p:txBody>
          <a:bodyPr/>
          <a:lstStyle/>
          <a:p>
            <a:r>
              <a:rPr lang="en-US" altLang="en-US" sz="3500" dirty="0"/>
              <a:t>Information Assets </a:t>
            </a:r>
          </a:p>
        </p:txBody>
      </p:sp>
      <p:graphicFrame>
        <p:nvGraphicFramePr>
          <p:cNvPr id="3" name="Diagram 2">
            <a:extLst>
              <a:ext uri="{FF2B5EF4-FFF2-40B4-BE49-F238E27FC236}">
                <a16:creationId xmlns:a16="http://schemas.microsoft.com/office/drawing/2014/main" id="{0108EA43-7C2A-947D-1C9D-79DC5F4CDB67}"/>
              </a:ext>
            </a:extLst>
          </p:cNvPr>
          <p:cNvGraphicFramePr/>
          <p:nvPr/>
        </p:nvGraphicFramePr>
        <p:xfrm>
          <a:off x="304800" y="1066800"/>
          <a:ext cx="8839200" cy="51403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EED87B9-344A-CDAF-8895-AED7AA64A297}"/>
              </a:ext>
            </a:extLst>
          </p:cNvPr>
          <p:cNvSpPr>
            <a:spLocks noGrp="1"/>
          </p:cNvSpPr>
          <p:nvPr>
            <p:ph type="dt" sz="half" idx="10"/>
          </p:nvPr>
        </p:nvSpPr>
        <p:spPr/>
        <p:txBody>
          <a:bodyPr/>
          <a:lstStyle/>
          <a:p>
            <a:fld id="{A5C40595-9EFB-E642-BF7B-57D5868A54E5}" type="datetime1">
              <a:rPr lang="ar-SA" altLang="en-US"/>
              <a:pPr/>
              <a:t>29 ربيع الثاني، 1445</a:t>
            </a:fld>
            <a:endParaRPr lang="en-US" altLang="en-US"/>
          </a:p>
        </p:txBody>
      </p:sp>
      <p:sp>
        <p:nvSpPr>
          <p:cNvPr id="4" name="Slide Number Placeholder 5">
            <a:extLst>
              <a:ext uri="{FF2B5EF4-FFF2-40B4-BE49-F238E27FC236}">
                <a16:creationId xmlns:a16="http://schemas.microsoft.com/office/drawing/2014/main" id="{94453E47-3161-EA8B-8B50-5F10C7ED50F3}"/>
              </a:ext>
            </a:extLst>
          </p:cNvPr>
          <p:cNvSpPr>
            <a:spLocks noGrp="1"/>
          </p:cNvSpPr>
          <p:nvPr>
            <p:ph type="sldNum" sz="quarter" idx="12"/>
          </p:nvPr>
        </p:nvSpPr>
        <p:spPr/>
        <p:txBody>
          <a:bodyPr/>
          <a:lstStyle/>
          <a:p>
            <a:fld id="{7F4376EE-F378-8046-B720-E97052F4D0E8}" type="slidenum">
              <a:rPr lang="ar-SA" altLang="en-US"/>
              <a:pPr/>
              <a:t>9</a:t>
            </a:fld>
            <a:endParaRPr lang="en-GB" altLang="en-US"/>
          </a:p>
        </p:txBody>
      </p:sp>
      <p:sp>
        <p:nvSpPr>
          <p:cNvPr id="144386" name="Rectangle 2">
            <a:extLst>
              <a:ext uri="{FF2B5EF4-FFF2-40B4-BE49-F238E27FC236}">
                <a16:creationId xmlns:a16="http://schemas.microsoft.com/office/drawing/2014/main" id="{13A683DF-397F-CCF1-746C-6D55000A10DE}"/>
              </a:ext>
            </a:extLst>
          </p:cNvPr>
          <p:cNvSpPr>
            <a:spLocks noGrp="1" noChangeArrowheads="1"/>
          </p:cNvSpPr>
          <p:nvPr>
            <p:ph type="title"/>
          </p:nvPr>
        </p:nvSpPr>
        <p:spPr>
          <a:xfrm>
            <a:off x="457200" y="122238"/>
            <a:ext cx="7543800" cy="639762"/>
          </a:xfrm>
        </p:spPr>
        <p:txBody>
          <a:bodyPr/>
          <a:lstStyle/>
          <a:p>
            <a:r>
              <a:rPr lang="en-US" altLang="en-US" sz="3500" dirty="0"/>
              <a:t>Information Assets </a:t>
            </a:r>
          </a:p>
        </p:txBody>
      </p:sp>
      <p:sp>
        <p:nvSpPr>
          <p:cNvPr id="5" name="SmartArt Placeholder 4">
            <a:extLst>
              <a:ext uri="{FF2B5EF4-FFF2-40B4-BE49-F238E27FC236}">
                <a16:creationId xmlns:a16="http://schemas.microsoft.com/office/drawing/2014/main" id="{2FC174ED-A935-9D4A-71B4-CAE3852802DA}"/>
              </a:ext>
            </a:extLst>
          </p:cNvPr>
          <p:cNvSpPr>
            <a:spLocks noGrp="1"/>
          </p:cNvSpPr>
          <p:nvPr>
            <p:ph type="dgm" idx="1"/>
          </p:nvPr>
        </p:nvSpPr>
        <p:spPr/>
        <p:txBody>
          <a:bodyPr/>
          <a:lstStyle/>
          <a:p>
            <a:endParaRPr lang="en-US"/>
          </a:p>
        </p:txBody>
      </p:sp>
      <p:pic>
        <p:nvPicPr>
          <p:cNvPr id="8" name="Picture 7" descr="A close-up of a computer software&#10;&#10;Description automatically generated">
            <a:extLst>
              <a:ext uri="{FF2B5EF4-FFF2-40B4-BE49-F238E27FC236}">
                <a16:creationId xmlns:a16="http://schemas.microsoft.com/office/drawing/2014/main" id="{754FA21A-C629-5E7D-7E7C-21198D7960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4450" y="762000"/>
            <a:ext cx="3975100" cy="5368925"/>
          </a:xfrm>
          <a:prstGeom prst="rect">
            <a:avLst/>
          </a:prstGeom>
        </p:spPr>
      </p:pic>
    </p:spTree>
    <p:extLst>
      <p:ext uri="{BB962C8B-B14F-4D97-AF65-F5344CB8AC3E}">
        <p14:creationId xmlns:p14="http://schemas.microsoft.com/office/powerpoint/2010/main" val="19907718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CBB5D43481EDA4BB6B6D05508946B51" ma:contentTypeVersion="7" ma:contentTypeDescription="Create a new document." ma:contentTypeScope="" ma:versionID="2c34f4a91bc14787761018fb9d33ff0a">
  <xsd:schema xmlns:xsd="http://www.w3.org/2001/XMLSchema" xmlns:xs="http://www.w3.org/2001/XMLSchema" xmlns:p="http://schemas.microsoft.com/office/2006/metadata/properties" xmlns:ns3="6a6bacef-10fa-4522-8eef-4d857fddb7b0" xmlns:ns4="b33ff8d8-e1d6-4840-b566-df255b78bc2e" targetNamespace="http://schemas.microsoft.com/office/2006/metadata/properties" ma:root="true" ma:fieldsID="48b7eb447245580b8b2846c295770752" ns3:_="" ns4:_="">
    <xsd:import namespace="6a6bacef-10fa-4522-8eef-4d857fddb7b0"/>
    <xsd:import namespace="b33ff8d8-e1d6-4840-b566-df255b78bc2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6bacef-10fa-4522-8eef-4d857fddb7b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33ff8d8-e1d6-4840-b566-df255b78bc2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54CD89E-66B6-4C26-B30D-DF836022AF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6bacef-10fa-4522-8eef-4d857fddb7b0"/>
    <ds:schemaRef ds:uri="b33ff8d8-e1d6-4840-b566-df255b78bc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99C7381-1049-4DCB-8C05-7DB3E48E191B}">
  <ds:schemaRefs>
    <ds:schemaRef ds:uri="http://schemas.microsoft.com/sharepoint/v3/contenttype/forms"/>
  </ds:schemaRefs>
</ds:datastoreItem>
</file>

<file path=customXml/itemProps3.xml><?xml version="1.0" encoding="utf-8"?>
<ds:datastoreItem xmlns:ds="http://schemas.openxmlformats.org/officeDocument/2006/customXml" ds:itemID="{A216DDD9-7D6A-4262-AA3D-B596AC3ABB1F}">
  <ds:schemaRefs>
    <ds:schemaRef ds:uri="6a6bacef-10fa-4522-8eef-4d857fddb7b0"/>
    <ds:schemaRef ds:uri="http://purl.org/dc/dcmitype/"/>
    <ds:schemaRef ds:uri="http://schemas.microsoft.com/office/2006/metadata/properties"/>
    <ds:schemaRef ds:uri="http://purl.org/dc/terms/"/>
    <ds:schemaRef ds:uri="http://www.w3.org/XML/1998/namespace"/>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b33ff8d8-e1d6-4840-b566-df255b78bc2e"/>
  </ds:schemaRefs>
</ds:datastoreItem>
</file>

<file path=docProps/app.xml><?xml version="1.0" encoding="utf-8"?>
<Properties xmlns="http://schemas.openxmlformats.org/officeDocument/2006/extended-properties" xmlns:vt="http://schemas.openxmlformats.org/officeDocument/2006/docPropsVTypes">
  <Template/>
  <TotalTime>3905</TotalTime>
  <Words>1112</Words>
  <Application>Microsoft Macintosh PowerPoint</Application>
  <PresentationFormat>On-screen Show (4:3)</PresentationFormat>
  <Paragraphs>204</Paragraphs>
  <Slides>25</Slides>
  <Notes>21</Notes>
  <HiddenSlides>0</HiddenSlides>
  <MMClips>1</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Risk Assessment </vt:lpstr>
      <vt:lpstr>Risk</vt:lpstr>
      <vt:lpstr>Risk Management</vt:lpstr>
      <vt:lpstr>Identifying Risks</vt:lpstr>
      <vt:lpstr>Risk assessment</vt:lpstr>
      <vt:lpstr>Why risk assessment is important?</vt:lpstr>
      <vt:lpstr>Information Security Risk Assessment Steps</vt:lpstr>
      <vt:lpstr>Information Assets </vt:lpstr>
      <vt:lpstr>Information Assets </vt:lpstr>
      <vt:lpstr>Threat Identification</vt:lpstr>
      <vt:lpstr>Threat Identification</vt:lpstr>
      <vt:lpstr>Vulnerability Assessment</vt:lpstr>
      <vt:lpstr>Vulnerability Assessment</vt:lpstr>
      <vt:lpstr>Risk and How to use a Risk Matrix </vt:lpstr>
      <vt:lpstr>Risk Analysis</vt:lpstr>
      <vt:lpstr>Risk Analysis Methods</vt:lpstr>
      <vt:lpstr>likelihood</vt:lpstr>
      <vt:lpstr>Impact</vt:lpstr>
      <vt:lpstr>Risk Determination Matrix</vt:lpstr>
      <vt:lpstr>Risk Analysis Assessment</vt:lpstr>
      <vt:lpstr> Common Risk Assessment methodologies </vt:lpstr>
      <vt:lpstr> Common Risk Assessment methodologies </vt:lpstr>
      <vt:lpstr>Activity </vt:lpstr>
      <vt:lpstr>What’s next on the agenda?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ab2590;Emmanuel Hemmings</dc:creator>
  <cp:lastModifiedBy>Mohamed Gorada</cp:lastModifiedBy>
  <cp:revision>43</cp:revision>
  <dcterms:created xsi:type="dcterms:W3CDTF">2021-01-11T22:44:51Z</dcterms:created>
  <dcterms:modified xsi:type="dcterms:W3CDTF">2023-11-13T00:17:41Z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2019-09-25T00:00:00Z</vt:filetime>
  </property>
  <property fmtid="{D5CDD505-2E9C-101B-9397-08002B2CF9AE}" pid="3" name="Creator">
    <vt:lpwstr>Microsoft® PowerPoint® 2016</vt:lpwstr>
  </property>
  <property fmtid="{D5CDD505-2E9C-101B-9397-08002B2CF9AE}" pid="4" name="LastSaved">
    <vt:filetime>2021-01-11T00:00:00Z</vt:filetime>
  </property>
  <property fmtid="{D5CDD505-2E9C-101B-9397-08002B2CF9AE}" pid="5" name="ContentTypeId">
    <vt:lpwstr>0x0101002CBB5D43481EDA4BB6B6D05508946B51</vt:lpwstr>
  </property>
</Properties>
</file>